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82" r:id="rId22"/>
    <p:sldId id="277" r:id="rId23"/>
    <p:sldId id="280" r:id="rId24"/>
    <p:sldId id="281" r:id="rId25"/>
  </p:sldIdLst>
  <p:sldSz cx="20104100" cy="11309350"/>
  <p:notesSz cx="20104100" cy="1130935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48"/>
  </p:normalViewPr>
  <p:slideViewPr>
    <p:cSldViewPr>
      <p:cViewPr varScale="1">
        <p:scale>
          <a:sx n="62" d="100"/>
          <a:sy n="62" d="100"/>
        </p:scale>
        <p:origin x="880" y="20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-1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467C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819286" y="2334935"/>
            <a:ext cx="4354830" cy="10318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0F059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10E9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1" i="0">
                <a:solidFill>
                  <a:srgbClr val="0F059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1" i="0">
                <a:solidFill>
                  <a:srgbClr val="010E9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1" i="0">
                <a:solidFill>
                  <a:srgbClr val="0F059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7/3/24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950" b="1" i="0">
                <a:solidFill>
                  <a:srgbClr val="0F059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7/3/24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8" y="627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F059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628" y="627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0" y="11308556"/>
                </a:moveTo>
                <a:lnTo>
                  <a:pt x="20104099" y="11308556"/>
                </a:lnTo>
                <a:lnTo>
                  <a:pt x="20104099" y="0"/>
                </a:lnTo>
                <a:lnTo>
                  <a:pt x="0" y="0"/>
                </a:lnTo>
                <a:lnTo>
                  <a:pt x="0" y="11308556"/>
                </a:lnTo>
                <a:close/>
              </a:path>
            </a:pathLst>
          </a:custGeom>
          <a:ln w="20941">
            <a:solidFill>
              <a:srgbClr val="00254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95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7/3/24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6228993" y="9582443"/>
            <a:ext cx="2016733" cy="649656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844416" y="1549660"/>
            <a:ext cx="4019550" cy="22574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950" b="1" i="0">
                <a:solidFill>
                  <a:srgbClr val="0F059F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091586" y="4426013"/>
            <a:ext cx="11487785" cy="480377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1" i="0">
                <a:solidFill>
                  <a:srgbClr val="010E97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1844206" y="10004099"/>
            <a:ext cx="2502482" cy="3217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0" i="0">
                <a:solidFill>
                  <a:schemeClr val="bg1"/>
                </a:solidFill>
                <a:latin typeface="Arial MT"/>
                <a:cs typeface="Arial MT"/>
              </a:defRPr>
            </a:lvl1pPr>
          </a:lstStyle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7/3/24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youtu.be/Tx1Cy8sur_U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emanuele.orlandi@fondazioneveronesi.it" TargetMode="External"/><Relationship Id="rId2" Type="http://schemas.openxmlformats.org/officeDocument/2006/relationships/hyperlink" Target="mailto:nicolo.cavalieri@fondazioneveronesi.it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10E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7393"/>
            <a:ext cx="13498830" cy="9880600"/>
          </a:xfrm>
          <a:custGeom>
            <a:avLst/>
            <a:gdLst/>
            <a:ahLst/>
            <a:cxnLst/>
            <a:rect l="l" t="t" r="r" b="b"/>
            <a:pathLst>
              <a:path w="13498830" h="9880600">
                <a:moveTo>
                  <a:pt x="3773726" y="2336800"/>
                </a:moveTo>
                <a:lnTo>
                  <a:pt x="1502047" y="2336800"/>
                </a:lnTo>
                <a:lnTo>
                  <a:pt x="1548693" y="2349500"/>
                </a:lnTo>
                <a:lnTo>
                  <a:pt x="1641575" y="2349500"/>
                </a:lnTo>
                <a:lnTo>
                  <a:pt x="1687728" y="2362200"/>
                </a:lnTo>
                <a:lnTo>
                  <a:pt x="1733635" y="2362200"/>
                </a:lnTo>
                <a:lnTo>
                  <a:pt x="1915163" y="2413000"/>
                </a:lnTo>
                <a:lnTo>
                  <a:pt x="1958683" y="2438400"/>
                </a:lnTo>
                <a:lnTo>
                  <a:pt x="2001323" y="2451100"/>
                </a:lnTo>
                <a:lnTo>
                  <a:pt x="2043091" y="2476500"/>
                </a:lnTo>
                <a:lnTo>
                  <a:pt x="2083994" y="2501900"/>
                </a:lnTo>
                <a:lnTo>
                  <a:pt x="2124040" y="2527300"/>
                </a:lnTo>
                <a:lnTo>
                  <a:pt x="2163235" y="2552700"/>
                </a:lnTo>
                <a:lnTo>
                  <a:pt x="2201587" y="2578100"/>
                </a:lnTo>
                <a:lnTo>
                  <a:pt x="2239103" y="2603500"/>
                </a:lnTo>
                <a:lnTo>
                  <a:pt x="2275792" y="2641600"/>
                </a:lnTo>
                <a:lnTo>
                  <a:pt x="2311659" y="2667000"/>
                </a:lnTo>
                <a:lnTo>
                  <a:pt x="2346712" y="2705100"/>
                </a:lnTo>
                <a:lnTo>
                  <a:pt x="2380959" y="2730500"/>
                </a:lnTo>
                <a:lnTo>
                  <a:pt x="2414407" y="2768600"/>
                </a:lnTo>
                <a:lnTo>
                  <a:pt x="2447063" y="2806700"/>
                </a:lnTo>
                <a:lnTo>
                  <a:pt x="2478935" y="2844800"/>
                </a:lnTo>
                <a:lnTo>
                  <a:pt x="2510030" y="2882900"/>
                </a:lnTo>
                <a:lnTo>
                  <a:pt x="2540355" y="2921000"/>
                </a:lnTo>
                <a:lnTo>
                  <a:pt x="2569917" y="2959100"/>
                </a:lnTo>
                <a:lnTo>
                  <a:pt x="2598724" y="2997200"/>
                </a:lnTo>
                <a:lnTo>
                  <a:pt x="2626783" y="3035300"/>
                </a:lnTo>
                <a:lnTo>
                  <a:pt x="2654102" y="3073400"/>
                </a:lnTo>
                <a:lnTo>
                  <a:pt x="2680688" y="3111500"/>
                </a:lnTo>
                <a:lnTo>
                  <a:pt x="2706547" y="3162300"/>
                </a:lnTo>
                <a:lnTo>
                  <a:pt x="2731688" y="3200400"/>
                </a:lnTo>
                <a:lnTo>
                  <a:pt x="2756118" y="3238500"/>
                </a:lnTo>
                <a:lnTo>
                  <a:pt x="2779844" y="3289300"/>
                </a:lnTo>
                <a:lnTo>
                  <a:pt x="2802873" y="3327400"/>
                </a:lnTo>
                <a:lnTo>
                  <a:pt x="2825213" y="3378200"/>
                </a:lnTo>
                <a:lnTo>
                  <a:pt x="2846871" y="3416300"/>
                </a:lnTo>
                <a:lnTo>
                  <a:pt x="2867854" y="3467100"/>
                </a:lnTo>
                <a:lnTo>
                  <a:pt x="2888169" y="3505200"/>
                </a:lnTo>
                <a:lnTo>
                  <a:pt x="2907825" y="3543300"/>
                </a:lnTo>
                <a:lnTo>
                  <a:pt x="2926828" y="3594100"/>
                </a:lnTo>
                <a:lnTo>
                  <a:pt x="2945185" y="3632200"/>
                </a:lnTo>
                <a:lnTo>
                  <a:pt x="2962905" y="3683000"/>
                </a:lnTo>
                <a:lnTo>
                  <a:pt x="2979993" y="3721100"/>
                </a:lnTo>
                <a:lnTo>
                  <a:pt x="2996458" y="3759200"/>
                </a:lnTo>
                <a:lnTo>
                  <a:pt x="3012307" y="3810000"/>
                </a:lnTo>
                <a:lnTo>
                  <a:pt x="3027547" y="3848100"/>
                </a:lnTo>
                <a:lnTo>
                  <a:pt x="3039774" y="3886200"/>
                </a:lnTo>
                <a:lnTo>
                  <a:pt x="3051838" y="3924300"/>
                </a:lnTo>
                <a:lnTo>
                  <a:pt x="3063739" y="3949700"/>
                </a:lnTo>
                <a:lnTo>
                  <a:pt x="3075478" y="3987800"/>
                </a:lnTo>
                <a:lnTo>
                  <a:pt x="3087054" y="4025900"/>
                </a:lnTo>
                <a:lnTo>
                  <a:pt x="3098468" y="4064000"/>
                </a:lnTo>
                <a:lnTo>
                  <a:pt x="3109719" y="4102100"/>
                </a:lnTo>
                <a:lnTo>
                  <a:pt x="3120808" y="4140200"/>
                </a:lnTo>
                <a:lnTo>
                  <a:pt x="3131734" y="4165600"/>
                </a:lnTo>
                <a:lnTo>
                  <a:pt x="3142497" y="4203700"/>
                </a:lnTo>
                <a:lnTo>
                  <a:pt x="3153098" y="4241800"/>
                </a:lnTo>
                <a:lnTo>
                  <a:pt x="3163536" y="4279900"/>
                </a:lnTo>
                <a:lnTo>
                  <a:pt x="3173811" y="4318000"/>
                </a:lnTo>
                <a:lnTo>
                  <a:pt x="3183923" y="4356100"/>
                </a:lnTo>
                <a:lnTo>
                  <a:pt x="3193873" y="4394200"/>
                </a:lnTo>
                <a:lnTo>
                  <a:pt x="3203660" y="4432300"/>
                </a:lnTo>
                <a:lnTo>
                  <a:pt x="3213284" y="4483100"/>
                </a:lnTo>
                <a:lnTo>
                  <a:pt x="3222745" y="4521200"/>
                </a:lnTo>
                <a:lnTo>
                  <a:pt x="3232044" y="4559300"/>
                </a:lnTo>
                <a:lnTo>
                  <a:pt x="3241179" y="4597400"/>
                </a:lnTo>
                <a:lnTo>
                  <a:pt x="3250152" y="4635500"/>
                </a:lnTo>
                <a:lnTo>
                  <a:pt x="3258961" y="4673600"/>
                </a:lnTo>
                <a:lnTo>
                  <a:pt x="3267608" y="4724400"/>
                </a:lnTo>
                <a:lnTo>
                  <a:pt x="3276092" y="4762500"/>
                </a:lnTo>
                <a:lnTo>
                  <a:pt x="3284413" y="4800600"/>
                </a:lnTo>
                <a:lnTo>
                  <a:pt x="3292570" y="4851400"/>
                </a:lnTo>
                <a:lnTo>
                  <a:pt x="3300565" y="4889500"/>
                </a:lnTo>
                <a:lnTo>
                  <a:pt x="3308397" y="4927600"/>
                </a:lnTo>
                <a:lnTo>
                  <a:pt x="3316065" y="4978400"/>
                </a:lnTo>
                <a:lnTo>
                  <a:pt x="3323571" y="5016500"/>
                </a:lnTo>
                <a:lnTo>
                  <a:pt x="3330913" y="5067300"/>
                </a:lnTo>
                <a:lnTo>
                  <a:pt x="3338093" y="5105400"/>
                </a:lnTo>
                <a:lnTo>
                  <a:pt x="3345109" y="5143500"/>
                </a:lnTo>
                <a:lnTo>
                  <a:pt x="3351962" y="5194300"/>
                </a:lnTo>
                <a:lnTo>
                  <a:pt x="3358651" y="5232400"/>
                </a:lnTo>
                <a:lnTo>
                  <a:pt x="3365178" y="5283200"/>
                </a:lnTo>
                <a:lnTo>
                  <a:pt x="3371541" y="5334000"/>
                </a:lnTo>
                <a:lnTo>
                  <a:pt x="3377741" y="5372100"/>
                </a:lnTo>
                <a:lnTo>
                  <a:pt x="3383778" y="5422900"/>
                </a:lnTo>
                <a:lnTo>
                  <a:pt x="3389651" y="5461000"/>
                </a:lnTo>
                <a:lnTo>
                  <a:pt x="3395361" y="5511800"/>
                </a:lnTo>
                <a:lnTo>
                  <a:pt x="3400908" y="5562600"/>
                </a:lnTo>
                <a:lnTo>
                  <a:pt x="3406291" y="5613400"/>
                </a:lnTo>
                <a:lnTo>
                  <a:pt x="3411511" y="5651500"/>
                </a:lnTo>
                <a:lnTo>
                  <a:pt x="3416567" y="5702300"/>
                </a:lnTo>
                <a:lnTo>
                  <a:pt x="3421460" y="5753100"/>
                </a:lnTo>
                <a:lnTo>
                  <a:pt x="3426190" y="5803900"/>
                </a:lnTo>
                <a:lnTo>
                  <a:pt x="3430756" y="5842000"/>
                </a:lnTo>
                <a:lnTo>
                  <a:pt x="3435158" y="5892800"/>
                </a:lnTo>
                <a:lnTo>
                  <a:pt x="3439397" y="5943600"/>
                </a:lnTo>
                <a:lnTo>
                  <a:pt x="3443472" y="5994400"/>
                </a:lnTo>
                <a:lnTo>
                  <a:pt x="3447384" y="6045200"/>
                </a:lnTo>
                <a:lnTo>
                  <a:pt x="3451133" y="6096000"/>
                </a:lnTo>
                <a:lnTo>
                  <a:pt x="3454717" y="6146800"/>
                </a:lnTo>
                <a:lnTo>
                  <a:pt x="3458138" y="6197600"/>
                </a:lnTo>
                <a:lnTo>
                  <a:pt x="3461395" y="6248400"/>
                </a:lnTo>
                <a:lnTo>
                  <a:pt x="3464489" y="6299200"/>
                </a:lnTo>
                <a:lnTo>
                  <a:pt x="3467419" y="6350000"/>
                </a:lnTo>
                <a:lnTo>
                  <a:pt x="3470185" y="6400800"/>
                </a:lnTo>
                <a:lnTo>
                  <a:pt x="3472787" y="6451600"/>
                </a:lnTo>
                <a:lnTo>
                  <a:pt x="3475226" y="6502400"/>
                </a:lnTo>
                <a:lnTo>
                  <a:pt x="3477501" y="6565900"/>
                </a:lnTo>
                <a:lnTo>
                  <a:pt x="3479612" y="6616700"/>
                </a:lnTo>
                <a:lnTo>
                  <a:pt x="3481559" y="6667500"/>
                </a:lnTo>
                <a:lnTo>
                  <a:pt x="3483342" y="6718300"/>
                </a:lnTo>
                <a:lnTo>
                  <a:pt x="3484962" y="6769100"/>
                </a:lnTo>
                <a:lnTo>
                  <a:pt x="3486417" y="6832600"/>
                </a:lnTo>
                <a:lnTo>
                  <a:pt x="3487709" y="6883400"/>
                </a:lnTo>
                <a:lnTo>
                  <a:pt x="3488836" y="6934200"/>
                </a:lnTo>
                <a:lnTo>
                  <a:pt x="3489800" y="6997700"/>
                </a:lnTo>
                <a:lnTo>
                  <a:pt x="3490600" y="7048500"/>
                </a:lnTo>
                <a:lnTo>
                  <a:pt x="3491235" y="7099300"/>
                </a:lnTo>
                <a:lnTo>
                  <a:pt x="3491707" y="7162800"/>
                </a:lnTo>
                <a:lnTo>
                  <a:pt x="3491938" y="7200900"/>
                </a:lnTo>
                <a:lnTo>
                  <a:pt x="3492063" y="7353300"/>
                </a:lnTo>
                <a:lnTo>
                  <a:pt x="3491952" y="7391400"/>
                </a:lnTo>
                <a:lnTo>
                  <a:pt x="3491090" y="7505700"/>
                </a:lnTo>
                <a:lnTo>
                  <a:pt x="3489571" y="7620000"/>
                </a:lnTo>
                <a:lnTo>
                  <a:pt x="3488566" y="7670800"/>
                </a:lnTo>
                <a:lnTo>
                  <a:pt x="3487396" y="7734300"/>
                </a:lnTo>
                <a:lnTo>
                  <a:pt x="3486061" y="7797800"/>
                </a:lnTo>
                <a:lnTo>
                  <a:pt x="3484563" y="7848600"/>
                </a:lnTo>
                <a:lnTo>
                  <a:pt x="3482900" y="7912100"/>
                </a:lnTo>
                <a:lnTo>
                  <a:pt x="3481073" y="7975600"/>
                </a:lnTo>
                <a:lnTo>
                  <a:pt x="3479081" y="8039100"/>
                </a:lnTo>
                <a:lnTo>
                  <a:pt x="3476925" y="8089900"/>
                </a:lnTo>
                <a:lnTo>
                  <a:pt x="3474604" y="8153400"/>
                </a:lnTo>
                <a:lnTo>
                  <a:pt x="3472119" y="8216900"/>
                </a:lnTo>
                <a:lnTo>
                  <a:pt x="3469470" y="8280400"/>
                </a:lnTo>
                <a:lnTo>
                  <a:pt x="3466656" y="8343900"/>
                </a:lnTo>
                <a:lnTo>
                  <a:pt x="3463678" y="8394700"/>
                </a:lnTo>
                <a:lnTo>
                  <a:pt x="3460535" y="8458200"/>
                </a:lnTo>
                <a:lnTo>
                  <a:pt x="3457228" y="8521700"/>
                </a:lnTo>
                <a:lnTo>
                  <a:pt x="3453756" y="8585200"/>
                </a:lnTo>
                <a:lnTo>
                  <a:pt x="3450119" y="8648700"/>
                </a:lnTo>
                <a:lnTo>
                  <a:pt x="3446318" y="8712200"/>
                </a:lnTo>
                <a:lnTo>
                  <a:pt x="3442352" y="8775700"/>
                </a:lnTo>
                <a:lnTo>
                  <a:pt x="3438222" y="8839200"/>
                </a:lnTo>
                <a:lnTo>
                  <a:pt x="3433927" y="8902700"/>
                </a:lnTo>
                <a:lnTo>
                  <a:pt x="3429467" y="8966200"/>
                </a:lnTo>
                <a:lnTo>
                  <a:pt x="3424842" y="9029700"/>
                </a:lnTo>
                <a:lnTo>
                  <a:pt x="3420053" y="9105900"/>
                </a:lnTo>
                <a:lnTo>
                  <a:pt x="3359678" y="9880600"/>
                </a:lnTo>
                <a:lnTo>
                  <a:pt x="4914927" y="9880600"/>
                </a:lnTo>
                <a:lnTo>
                  <a:pt x="5100296" y="9728200"/>
                </a:lnTo>
                <a:lnTo>
                  <a:pt x="5142995" y="9702800"/>
                </a:lnTo>
                <a:lnTo>
                  <a:pt x="5269275" y="9588500"/>
                </a:lnTo>
                <a:lnTo>
                  <a:pt x="5351944" y="9512300"/>
                </a:lnTo>
                <a:lnTo>
                  <a:pt x="5392823" y="9486900"/>
                </a:lnTo>
                <a:lnTo>
                  <a:pt x="5473669" y="9410700"/>
                </a:lnTo>
                <a:lnTo>
                  <a:pt x="5553298" y="9334500"/>
                </a:lnTo>
                <a:lnTo>
                  <a:pt x="5631710" y="9258300"/>
                </a:lnTo>
                <a:lnTo>
                  <a:pt x="5708903" y="9182100"/>
                </a:lnTo>
                <a:lnTo>
                  <a:pt x="5747042" y="9156700"/>
                </a:lnTo>
                <a:lnTo>
                  <a:pt x="5822405" y="9080500"/>
                </a:lnTo>
                <a:lnTo>
                  <a:pt x="5896548" y="9004300"/>
                </a:lnTo>
                <a:lnTo>
                  <a:pt x="5969468" y="8928100"/>
                </a:lnTo>
                <a:lnTo>
                  <a:pt x="6041166" y="8851900"/>
                </a:lnTo>
                <a:lnTo>
                  <a:pt x="6111640" y="8775700"/>
                </a:lnTo>
                <a:lnTo>
                  <a:pt x="6180889" y="8699500"/>
                </a:lnTo>
                <a:lnTo>
                  <a:pt x="6215054" y="8661400"/>
                </a:lnTo>
                <a:lnTo>
                  <a:pt x="6248913" y="8623300"/>
                </a:lnTo>
                <a:lnTo>
                  <a:pt x="6282465" y="8585200"/>
                </a:lnTo>
                <a:lnTo>
                  <a:pt x="6315710" y="8547100"/>
                </a:lnTo>
                <a:lnTo>
                  <a:pt x="6348648" y="8509000"/>
                </a:lnTo>
                <a:lnTo>
                  <a:pt x="6381279" y="8458200"/>
                </a:lnTo>
                <a:lnTo>
                  <a:pt x="6413603" y="8420100"/>
                </a:lnTo>
                <a:lnTo>
                  <a:pt x="6445620" y="8382000"/>
                </a:lnTo>
                <a:lnTo>
                  <a:pt x="6477330" y="8343900"/>
                </a:lnTo>
                <a:lnTo>
                  <a:pt x="6508732" y="8305800"/>
                </a:lnTo>
                <a:lnTo>
                  <a:pt x="6539826" y="8267700"/>
                </a:lnTo>
                <a:lnTo>
                  <a:pt x="6570613" y="8229600"/>
                </a:lnTo>
                <a:lnTo>
                  <a:pt x="6601092" y="8191500"/>
                </a:lnTo>
                <a:lnTo>
                  <a:pt x="4812027" y="8191500"/>
                </a:lnTo>
                <a:lnTo>
                  <a:pt x="4814331" y="8128000"/>
                </a:lnTo>
                <a:lnTo>
                  <a:pt x="4816470" y="8064500"/>
                </a:lnTo>
                <a:lnTo>
                  <a:pt x="4818446" y="8001000"/>
                </a:lnTo>
                <a:lnTo>
                  <a:pt x="4820257" y="7950200"/>
                </a:lnTo>
                <a:lnTo>
                  <a:pt x="4821904" y="7886700"/>
                </a:lnTo>
                <a:lnTo>
                  <a:pt x="4823387" y="7823200"/>
                </a:lnTo>
                <a:lnTo>
                  <a:pt x="4824705" y="7759700"/>
                </a:lnTo>
                <a:lnTo>
                  <a:pt x="4825860" y="7696200"/>
                </a:lnTo>
                <a:lnTo>
                  <a:pt x="4826851" y="7645400"/>
                </a:lnTo>
                <a:lnTo>
                  <a:pt x="4827677" y="7581900"/>
                </a:lnTo>
                <a:lnTo>
                  <a:pt x="4828838" y="7467600"/>
                </a:lnTo>
                <a:lnTo>
                  <a:pt x="4829106" y="7416800"/>
                </a:lnTo>
                <a:lnTo>
                  <a:pt x="4829309" y="7353300"/>
                </a:lnTo>
                <a:lnTo>
                  <a:pt x="4829192" y="7226300"/>
                </a:lnTo>
                <a:lnTo>
                  <a:pt x="4828871" y="7162800"/>
                </a:lnTo>
                <a:lnTo>
                  <a:pt x="4828386" y="7112000"/>
                </a:lnTo>
                <a:lnTo>
                  <a:pt x="4827736" y="7048500"/>
                </a:lnTo>
                <a:lnTo>
                  <a:pt x="4826923" y="6997700"/>
                </a:lnTo>
                <a:lnTo>
                  <a:pt x="4825947" y="6934200"/>
                </a:lnTo>
                <a:lnTo>
                  <a:pt x="4824806" y="6883400"/>
                </a:lnTo>
                <a:lnTo>
                  <a:pt x="4823501" y="6819900"/>
                </a:lnTo>
                <a:lnTo>
                  <a:pt x="4822033" y="6769100"/>
                </a:lnTo>
                <a:lnTo>
                  <a:pt x="4820401" y="6705600"/>
                </a:lnTo>
                <a:lnTo>
                  <a:pt x="4818605" y="6654800"/>
                </a:lnTo>
                <a:lnTo>
                  <a:pt x="4816646" y="6604000"/>
                </a:lnTo>
                <a:lnTo>
                  <a:pt x="4814523" y="6540500"/>
                </a:lnTo>
                <a:lnTo>
                  <a:pt x="4812236" y="6489700"/>
                </a:lnTo>
                <a:lnTo>
                  <a:pt x="4809785" y="6438900"/>
                </a:lnTo>
                <a:lnTo>
                  <a:pt x="4807171" y="6375400"/>
                </a:lnTo>
                <a:lnTo>
                  <a:pt x="4804393" y="6324600"/>
                </a:lnTo>
                <a:lnTo>
                  <a:pt x="4801451" y="6273800"/>
                </a:lnTo>
                <a:lnTo>
                  <a:pt x="4798346" y="6223000"/>
                </a:lnTo>
                <a:lnTo>
                  <a:pt x="4795078" y="6159500"/>
                </a:lnTo>
                <a:lnTo>
                  <a:pt x="4791646" y="6108700"/>
                </a:lnTo>
                <a:lnTo>
                  <a:pt x="4788050" y="6057900"/>
                </a:lnTo>
                <a:lnTo>
                  <a:pt x="4784291" y="6007100"/>
                </a:lnTo>
                <a:lnTo>
                  <a:pt x="4780368" y="5956300"/>
                </a:lnTo>
                <a:lnTo>
                  <a:pt x="4776282" y="5905500"/>
                </a:lnTo>
                <a:lnTo>
                  <a:pt x="4772032" y="5842000"/>
                </a:lnTo>
                <a:lnTo>
                  <a:pt x="4767619" y="5791200"/>
                </a:lnTo>
                <a:lnTo>
                  <a:pt x="4763043" y="5740400"/>
                </a:lnTo>
                <a:lnTo>
                  <a:pt x="4758303" y="5689600"/>
                </a:lnTo>
                <a:lnTo>
                  <a:pt x="4753400" y="5638800"/>
                </a:lnTo>
                <a:lnTo>
                  <a:pt x="4748333" y="5588000"/>
                </a:lnTo>
                <a:lnTo>
                  <a:pt x="4743103" y="5537200"/>
                </a:lnTo>
                <a:lnTo>
                  <a:pt x="4737710" y="5486400"/>
                </a:lnTo>
                <a:lnTo>
                  <a:pt x="4732153" y="5435600"/>
                </a:lnTo>
                <a:lnTo>
                  <a:pt x="4726433" y="5384800"/>
                </a:lnTo>
                <a:lnTo>
                  <a:pt x="4720550" y="5346700"/>
                </a:lnTo>
                <a:lnTo>
                  <a:pt x="4714504" y="5295900"/>
                </a:lnTo>
                <a:lnTo>
                  <a:pt x="4708295" y="5245100"/>
                </a:lnTo>
                <a:lnTo>
                  <a:pt x="4701922" y="5194300"/>
                </a:lnTo>
                <a:lnTo>
                  <a:pt x="4695386" y="5143500"/>
                </a:lnTo>
                <a:lnTo>
                  <a:pt x="4688687" y="5092700"/>
                </a:lnTo>
                <a:lnTo>
                  <a:pt x="4681825" y="5054600"/>
                </a:lnTo>
                <a:lnTo>
                  <a:pt x="4674799" y="5003800"/>
                </a:lnTo>
                <a:lnTo>
                  <a:pt x="4667611" y="4953000"/>
                </a:lnTo>
                <a:lnTo>
                  <a:pt x="4660260" y="4914900"/>
                </a:lnTo>
                <a:lnTo>
                  <a:pt x="4652745" y="4864100"/>
                </a:lnTo>
                <a:lnTo>
                  <a:pt x="4645067" y="4813300"/>
                </a:lnTo>
                <a:lnTo>
                  <a:pt x="4637227" y="4775200"/>
                </a:lnTo>
                <a:lnTo>
                  <a:pt x="4629223" y="4724400"/>
                </a:lnTo>
                <a:lnTo>
                  <a:pt x="4621057" y="4673600"/>
                </a:lnTo>
                <a:lnTo>
                  <a:pt x="4612727" y="4635500"/>
                </a:lnTo>
                <a:lnTo>
                  <a:pt x="4604235" y="4584700"/>
                </a:lnTo>
                <a:lnTo>
                  <a:pt x="4595579" y="4546600"/>
                </a:lnTo>
                <a:lnTo>
                  <a:pt x="4586761" y="4495800"/>
                </a:lnTo>
                <a:lnTo>
                  <a:pt x="4577780" y="4457700"/>
                </a:lnTo>
                <a:lnTo>
                  <a:pt x="4568636" y="4406900"/>
                </a:lnTo>
                <a:lnTo>
                  <a:pt x="4559329" y="4368800"/>
                </a:lnTo>
                <a:lnTo>
                  <a:pt x="4549859" y="4318000"/>
                </a:lnTo>
                <a:lnTo>
                  <a:pt x="4540227" y="4279900"/>
                </a:lnTo>
                <a:lnTo>
                  <a:pt x="4530431" y="4241800"/>
                </a:lnTo>
                <a:lnTo>
                  <a:pt x="4520473" y="4191000"/>
                </a:lnTo>
                <a:lnTo>
                  <a:pt x="4510353" y="4152900"/>
                </a:lnTo>
                <a:lnTo>
                  <a:pt x="4500069" y="4114800"/>
                </a:lnTo>
                <a:lnTo>
                  <a:pt x="4489623" y="4064000"/>
                </a:lnTo>
                <a:lnTo>
                  <a:pt x="4479014" y="4025900"/>
                </a:lnTo>
                <a:lnTo>
                  <a:pt x="4468242" y="3987800"/>
                </a:lnTo>
                <a:lnTo>
                  <a:pt x="4457308" y="3937000"/>
                </a:lnTo>
                <a:lnTo>
                  <a:pt x="4446211" y="3898900"/>
                </a:lnTo>
                <a:lnTo>
                  <a:pt x="4434952" y="3860800"/>
                </a:lnTo>
                <a:lnTo>
                  <a:pt x="4423530" y="3822700"/>
                </a:lnTo>
                <a:lnTo>
                  <a:pt x="4411945" y="3784600"/>
                </a:lnTo>
                <a:lnTo>
                  <a:pt x="4400198" y="3746500"/>
                </a:lnTo>
                <a:lnTo>
                  <a:pt x="4388289" y="3708400"/>
                </a:lnTo>
                <a:lnTo>
                  <a:pt x="4376216" y="3657600"/>
                </a:lnTo>
                <a:lnTo>
                  <a:pt x="4363982" y="3619500"/>
                </a:lnTo>
                <a:lnTo>
                  <a:pt x="4351585" y="3581400"/>
                </a:lnTo>
                <a:lnTo>
                  <a:pt x="4339025" y="3543300"/>
                </a:lnTo>
                <a:lnTo>
                  <a:pt x="4326303" y="3505200"/>
                </a:lnTo>
                <a:lnTo>
                  <a:pt x="4313419" y="3467100"/>
                </a:lnTo>
                <a:lnTo>
                  <a:pt x="4300372" y="3429000"/>
                </a:lnTo>
                <a:lnTo>
                  <a:pt x="4287163" y="3390900"/>
                </a:lnTo>
                <a:lnTo>
                  <a:pt x="4261801" y="3327400"/>
                </a:lnTo>
                <a:lnTo>
                  <a:pt x="4236009" y="3263900"/>
                </a:lnTo>
                <a:lnTo>
                  <a:pt x="4209797" y="3187700"/>
                </a:lnTo>
                <a:lnTo>
                  <a:pt x="4183176" y="3124200"/>
                </a:lnTo>
                <a:lnTo>
                  <a:pt x="4156157" y="3060700"/>
                </a:lnTo>
                <a:lnTo>
                  <a:pt x="4128752" y="2997200"/>
                </a:lnTo>
                <a:lnTo>
                  <a:pt x="4100971" y="2933700"/>
                </a:lnTo>
                <a:lnTo>
                  <a:pt x="4072825" y="2882900"/>
                </a:lnTo>
                <a:lnTo>
                  <a:pt x="4044326" y="2819400"/>
                </a:lnTo>
                <a:lnTo>
                  <a:pt x="4015483" y="2755900"/>
                </a:lnTo>
                <a:lnTo>
                  <a:pt x="3986309" y="2705100"/>
                </a:lnTo>
                <a:lnTo>
                  <a:pt x="3956815" y="2654300"/>
                </a:lnTo>
                <a:lnTo>
                  <a:pt x="3927010" y="2590800"/>
                </a:lnTo>
                <a:lnTo>
                  <a:pt x="3896907" y="2540000"/>
                </a:lnTo>
                <a:lnTo>
                  <a:pt x="3866516" y="2489200"/>
                </a:lnTo>
                <a:lnTo>
                  <a:pt x="3835848" y="2438400"/>
                </a:lnTo>
                <a:lnTo>
                  <a:pt x="3804914" y="2387600"/>
                </a:lnTo>
                <a:lnTo>
                  <a:pt x="3773726" y="2336800"/>
                </a:lnTo>
                <a:close/>
              </a:path>
              <a:path w="13498830" h="9880600">
                <a:moveTo>
                  <a:pt x="6363395" y="1041400"/>
                </a:moveTo>
                <a:lnTo>
                  <a:pt x="5830693" y="2260600"/>
                </a:lnTo>
                <a:lnTo>
                  <a:pt x="5928072" y="2311400"/>
                </a:lnTo>
                <a:lnTo>
                  <a:pt x="5976919" y="2324100"/>
                </a:lnTo>
                <a:lnTo>
                  <a:pt x="6025868" y="2349500"/>
                </a:lnTo>
                <a:lnTo>
                  <a:pt x="6074919" y="2362200"/>
                </a:lnTo>
                <a:lnTo>
                  <a:pt x="6124070" y="2387600"/>
                </a:lnTo>
                <a:lnTo>
                  <a:pt x="6222668" y="2413000"/>
                </a:lnTo>
                <a:lnTo>
                  <a:pt x="6272113" y="2438400"/>
                </a:lnTo>
                <a:lnTo>
                  <a:pt x="6371286" y="2463800"/>
                </a:lnTo>
                <a:lnTo>
                  <a:pt x="6421012" y="2489200"/>
                </a:lnTo>
                <a:lnTo>
                  <a:pt x="6520738" y="2514600"/>
                </a:lnTo>
                <a:lnTo>
                  <a:pt x="6522770" y="2527300"/>
                </a:lnTo>
                <a:lnTo>
                  <a:pt x="6534963" y="2565400"/>
                </a:lnTo>
                <a:lnTo>
                  <a:pt x="6540259" y="2590800"/>
                </a:lnTo>
                <a:lnTo>
                  <a:pt x="6545976" y="2603500"/>
                </a:lnTo>
                <a:lnTo>
                  <a:pt x="6552076" y="2628900"/>
                </a:lnTo>
                <a:lnTo>
                  <a:pt x="6558524" y="2641600"/>
                </a:lnTo>
                <a:lnTo>
                  <a:pt x="6565283" y="2667000"/>
                </a:lnTo>
                <a:lnTo>
                  <a:pt x="6572317" y="2692400"/>
                </a:lnTo>
                <a:lnTo>
                  <a:pt x="6579588" y="2717800"/>
                </a:lnTo>
                <a:lnTo>
                  <a:pt x="6587061" y="2755900"/>
                </a:lnTo>
                <a:lnTo>
                  <a:pt x="6594700" y="2781300"/>
                </a:lnTo>
                <a:lnTo>
                  <a:pt x="6602466" y="2819400"/>
                </a:lnTo>
                <a:lnTo>
                  <a:pt x="6610326" y="2844800"/>
                </a:lnTo>
                <a:lnTo>
                  <a:pt x="6634091" y="2959100"/>
                </a:lnTo>
                <a:lnTo>
                  <a:pt x="6641954" y="2997200"/>
                </a:lnTo>
                <a:lnTo>
                  <a:pt x="6649727" y="3035300"/>
                </a:lnTo>
                <a:lnTo>
                  <a:pt x="6657373" y="3086100"/>
                </a:lnTo>
                <a:lnTo>
                  <a:pt x="6664856" y="3124200"/>
                </a:lnTo>
                <a:lnTo>
                  <a:pt x="6672139" y="3175000"/>
                </a:lnTo>
                <a:lnTo>
                  <a:pt x="6679186" y="3225800"/>
                </a:lnTo>
                <a:lnTo>
                  <a:pt x="6685961" y="3263900"/>
                </a:lnTo>
                <a:lnTo>
                  <a:pt x="6692427" y="3314700"/>
                </a:lnTo>
                <a:lnTo>
                  <a:pt x="6698547" y="3365500"/>
                </a:lnTo>
                <a:lnTo>
                  <a:pt x="6704285" y="3416300"/>
                </a:lnTo>
                <a:lnTo>
                  <a:pt x="6709605" y="3479800"/>
                </a:lnTo>
                <a:lnTo>
                  <a:pt x="6714470" y="3530600"/>
                </a:lnTo>
                <a:lnTo>
                  <a:pt x="6718844" y="3581400"/>
                </a:lnTo>
                <a:lnTo>
                  <a:pt x="6722690" y="3644900"/>
                </a:lnTo>
                <a:lnTo>
                  <a:pt x="6725971" y="3695700"/>
                </a:lnTo>
                <a:lnTo>
                  <a:pt x="6728652" y="3759200"/>
                </a:lnTo>
                <a:lnTo>
                  <a:pt x="6730696" y="3822700"/>
                </a:lnTo>
                <a:lnTo>
                  <a:pt x="6732066" y="3886200"/>
                </a:lnTo>
                <a:lnTo>
                  <a:pt x="6732593" y="3937000"/>
                </a:lnTo>
                <a:lnTo>
                  <a:pt x="6732638" y="4013200"/>
                </a:lnTo>
                <a:lnTo>
                  <a:pt x="6731768" y="4076700"/>
                </a:lnTo>
                <a:lnTo>
                  <a:pt x="6730079" y="4140200"/>
                </a:lnTo>
                <a:lnTo>
                  <a:pt x="6727533" y="4203700"/>
                </a:lnTo>
                <a:lnTo>
                  <a:pt x="6724095" y="4267200"/>
                </a:lnTo>
                <a:lnTo>
                  <a:pt x="6719728" y="4343400"/>
                </a:lnTo>
                <a:lnTo>
                  <a:pt x="6714395" y="4406900"/>
                </a:lnTo>
                <a:lnTo>
                  <a:pt x="6708060" y="4483100"/>
                </a:lnTo>
                <a:lnTo>
                  <a:pt x="6700687" y="4546600"/>
                </a:lnTo>
                <a:lnTo>
                  <a:pt x="6692240" y="4622800"/>
                </a:lnTo>
                <a:lnTo>
                  <a:pt x="6682680" y="4699000"/>
                </a:lnTo>
                <a:lnTo>
                  <a:pt x="6671973" y="4762500"/>
                </a:lnTo>
                <a:lnTo>
                  <a:pt x="6660082" y="4838700"/>
                </a:lnTo>
                <a:lnTo>
                  <a:pt x="6651972" y="4889500"/>
                </a:lnTo>
                <a:lnTo>
                  <a:pt x="6643453" y="4940300"/>
                </a:lnTo>
                <a:lnTo>
                  <a:pt x="6634525" y="4978400"/>
                </a:lnTo>
                <a:lnTo>
                  <a:pt x="6625188" y="5029200"/>
                </a:lnTo>
                <a:lnTo>
                  <a:pt x="6615443" y="5080000"/>
                </a:lnTo>
                <a:lnTo>
                  <a:pt x="6605289" y="5118100"/>
                </a:lnTo>
                <a:lnTo>
                  <a:pt x="6594726" y="5168900"/>
                </a:lnTo>
                <a:lnTo>
                  <a:pt x="6583756" y="5219700"/>
                </a:lnTo>
                <a:lnTo>
                  <a:pt x="6572377" y="5257800"/>
                </a:lnTo>
                <a:lnTo>
                  <a:pt x="6560590" y="5308600"/>
                </a:lnTo>
                <a:lnTo>
                  <a:pt x="6548396" y="5359400"/>
                </a:lnTo>
                <a:lnTo>
                  <a:pt x="6535795" y="5397500"/>
                </a:lnTo>
                <a:lnTo>
                  <a:pt x="6522786" y="5448300"/>
                </a:lnTo>
                <a:lnTo>
                  <a:pt x="6509370" y="5486400"/>
                </a:lnTo>
                <a:lnTo>
                  <a:pt x="6495547" y="5537200"/>
                </a:lnTo>
                <a:lnTo>
                  <a:pt x="6481318" y="5588000"/>
                </a:lnTo>
                <a:lnTo>
                  <a:pt x="6466681" y="5626100"/>
                </a:lnTo>
                <a:lnTo>
                  <a:pt x="6451639" y="5676900"/>
                </a:lnTo>
                <a:lnTo>
                  <a:pt x="6436190" y="5715000"/>
                </a:lnTo>
                <a:lnTo>
                  <a:pt x="6420335" y="5765800"/>
                </a:lnTo>
                <a:lnTo>
                  <a:pt x="6404074" y="5803900"/>
                </a:lnTo>
                <a:lnTo>
                  <a:pt x="6387408" y="5854700"/>
                </a:lnTo>
                <a:lnTo>
                  <a:pt x="6370336" y="5892800"/>
                </a:lnTo>
                <a:lnTo>
                  <a:pt x="6352859" y="5943600"/>
                </a:lnTo>
                <a:lnTo>
                  <a:pt x="6334976" y="5981700"/>
                </a:lnTo>
                <a:lnTo>
                  <a:pt x="6316689" y="6032500"/>
                </a:lnTo>
                <a:lnTo>
                  <a:pt x="6297996" y="6070600"/>
                </a:lnTo>
                <a:lnTo>
                  <a:pt x="6278899" y="6121400"/>
                </a:lnTo>
                <a:lnTo>
                  <a:pt x="6259398" y="6159500"/>
                </a:lnTo>
                <a:lnTo>
                  <a:pt x="6239492" y="6210300"/>
                </a:lnTo>
                <a:lnTo>
                  <a:pt x="6219182" y="6248400"/>
                </a:lnTo>
                <a:lnTo>
                  <a:pt x="6198469" y="6299200"/>
                </a:lnTo>
                <a:lnTo>
                  <a:pt x="6177351" y="6337300"/>
                </a:lnTo>
                <a:lnTo>
                  <a:pt x="6155830" y="6388100"/>
                </a:lnTo>
                <a:lnTo>
                  <a:pt x="6133905" y="6426200"/>
                </a:lnTo>
                <a:lnTo>
                  <a:pt x="6111578" y="6464300"/>
                </a:lnTo>
                <a:lnTo>
                  <a:pt x="6088847" y="6515100"/>
                </a:lnTo>
                <a:lnTo>
                  <a:pt x="6065713" y="6553200"/>
                </a:lnTo>
                <a:lnTo>
                  <a:pt x="6042177" y="6604000"/>
                </a:lnTo>
                <a:lnTo>
                  <a:pt x="6018238" y="6642100"/>
                </a:lnTo>
                <a:lnTo>
                  <a:pt x="5993897" y="6680200"/>
                </a:lnTo>
                <a:lnTo>
                  <a:pt x="5969153" y="6731000"/>
                </a:lnTo>
                <a:lnTo>
                  <a:pt x="5944008" y="6769100"/>
                </a:lnTo>
                <a:lnTo>
                  <a:pt x="5918460" y="6807200"/>
                </a:lnTo>
                <a:lnTo>
                  <a:pt x="5892512" y="6858000"/>
                </a:lnTo>
                <a:lnTo>
                  <a:pt x="5866161" y="6896100"/>
                </a:lnTo>
                <a:lnTo>
                  <a:pt x="5839409" y="6934200"/>
                </a:lnTo>
                <a:lnTo>
                  <a:pt x="5812257" y="6985000"/>
                </a:lnTo>
                <a:lnTo>
                  <a:pt x="5784703" y="7023100"/>
                </a:lnTo>
                <a:lnTo>
                  <a:pt x="5756748" y="7061200"/>
                </a:lnTo>
                <a:lnTo>
                  <a:pt x="5728393" y="7112000"/>
                </a:lnTo>
                <a:lnTo>
                  <a:pt x="5699638" y="7150100"/>
                </a:lnTo>
                <a:lnTo>
                  <a:pt x="5670482" y="7188200"/>
                </a:lnTo>
                <a:lnTo>
                  <a:pt x="5640926" y="7226300"/>
                </a:lnTo>
                <a:lnTo>
                  <a:pt x="5610971" y="7277100"/>
                </a:lnTo>
                <a:lnTo>
                  <a:pt x="5580615" y="7315200"/>
                </a:lnTo>
                <a:lnTo>
                  <a:pt x="5549860" y="7353300"/>
                </a:lnTo>
                <a:lnTo>
                  <a:pt x="5518706" y="7391400"/>
                </a:lnTo>
                <a:lnTo>
                  <a:pt x="5487153" y="7442200"/>
                </a:lnTo>
                <a:lnTo>
                  <a:pt x="5455200" y="7480300"/>
                </a:lnTo>
                <a:lnTo>
                  <a:pt x="5422849" y="7518400"/>
                </a:lnTo>
                <a:lnTo>
                  <a:pt x="5390099" y="7556500"/>
                </a:lnTo>
                <a:lnTo>
                  <a:pt x="5356950" y="7594600"/>
                </a:lnTo>
                <a:lnTo>
                  <a:pt x="5323404" y="7645400"/>
                </a:lnTo>
                <a:lnTo>
                  <a:pt x="5289459" y="7683500"/>
                </a:lnTo>
                <a:lnTo>
                  <a:pt x="5255116" y="7721600"/>
                </a:lnTo>
                <a:lnTo>
                  <a:pt x="5220375" y="7759700"/>
                </a:lnTo>
                <a:lnTo>
                  <a:pt x="5185237" y="7797800"/>
                </a:lnTo>
                <a:lnTo>
                  <a:pt x="5149702" y="7835900"/>
                </a:lnTo>
                <a:lnTo>
                  <a:pt x="5113769" y="7874000"/>
                </a:lnTo>
                <a:lnTo>
                  <a:pt x="5077439" y="7924800"/>
                </a:lnTo>
                <a:lnTo>
                  <a:pt x="5040712" y="7962900"/>
                </a:lnTo>
                <a:lnTo>
                  <a:pt x="5003589" y="8001000"/>
                </a:lnTo>
                <a:lnTo>
                  <a:pt x="4966069" y="8039100"/>
                </a:lnTo>
                <a:lnTo>
                  <a:pt x="4928152" y="8077200"/>
                </a:lnTo>
                <a:lnTo>
                  <a:pt x="4889840" y="8115300"/>
                </a:lnTo>
                <a:lnTo>
                  <a:pt x="4812027" y="8191500"/>
                </a:lnTo>
                <a:lnTo>
                  <a:pt x="6601092" y="8191500"/>
                </a:lnTo>
                <a:lnTo>
                  <a:pt x="6631263" y="8153400"/>
                </a:lnTo>
                <a:lnTo>
                  <a:pt x="6661126" y="8102600"/>
                </a:lnTo>
                <a:lnTo>
                  <a:pt x="6690680" y="8064500"/>
                </a:lnTo>
                <a:lnTo>
                  <a:pt x="6719927" y="8026400"/>
                </a:lnTo>
                <a:lnTo>
                  <a:pt x="6748865" y="7988300"/>
                </a:lnTo>
                <a:lnTo>
                  <a:pt x="6777494" y="7950200"/>
                </a:lnTo>
                <a:lnTo>
                  <a:pt x="6805815" y="7899400"/>
                </a:lnTo>
                <a:lnTo>
                  <a:pt x="6833827" y="7861300"/>
                </a:lnTo>
                <a:lnTo>
                  <a:pt x="6861530" y="7823200"/>
                </a:lnTo>
                <a:lnTo>
                  <a:pt x="6888924" y="7785100"/>
                </a:lnTo>
                <a:lnTo>
                  <a:pt x="6916009" y="7747000"/>
                </a:lnTo>
                <a:lnTo>
                  <a:pt x="6942785" y="7696200"/>
                </a:lnTo>
                <a:lnTo>
                  <a:pt x="6969251" y="7658100"/>
                </a:lnTo>
                <a:lnTo>
                  <a:pt x="6995408" y="7620000"/>
                </a:lnTo>
                <a:lnTo>
                  <a:pt x="7021255" y="7581900"/>
                </a:lnTo>
                <a:lnTo>
                  <a:pt x="7046792" y="7531100"/>
                </a:lnTo>
                <a:lnTo>
                  <a:pt x="7072020" y="7493000"/>
                </a:lnTo>
                <a:lnTo>
                  <a:pt x="7096938" y="7454900"/>
                </a:lnTo>
                <a:lnTo>
                  <a:pt x="7121545" y="7416800"/>
                </a:lnTo>
                <a:lnTo>
                  <a:pt x="7145843" y="7366000"/>
                </a:lnTo>
                <a:lnTo>
                  <a:pt x="7169830" y="7327900"/>
                </a:lnTo>
                <a:lnTo>
                  <a:pt x="7193506" y="7289800"/>
                </a:lnTo>
                <a:lnTo>
                  <a:pt x="7216872" y="7239000"/>
                </a:lnTo>
                <a:lnTo>
                  <a:pt x="7239928" y="7200900"/>
                </a:lnTo>
                <a:lnTo>
                  <a:pt x="7262673" y="7162800"/>
                </a:lnTo>
                <a:lnTo>
                  <a:pt x="7285106" y="7112000"/>
                </a:lnTo>
                <a:lnTo>
                  <a:pt x="7307229" y="7073900"/>
                </a:lnTo>
                <a:lnTo>
                  <a:pt x="7329040" y="7035800"/>
                </a:lnTo>
                <a:lnTo>
                  <a:pt x="7350541" y="6985000"/>
                </a:lnTo>
                <a:lnTo>
                  <a:pt x="7371730" y="6946900"/>
                </a:lnTo>
                <a:lnTo>
                  <a:pt x="7392607" y="6908800"/>
                </a:lnTo>
                <a:lnTo>
                  <a:pt x="7413173" y="6858000"/>
                </a:lnTo>
                <a:lnTo>
                  <a:pt x="7433427" y="6819900"/>
                </a:lnTo>
                <a:lnTo>
                  <a:pt x="7453369" y="6769100"/>
                </a:lnTo>
                <a:lnTo>
                  <a:pt x="7472999" y="6731000"/>
                </a:lnTo>
                <a:lnTo>
                  <a:pt x="7492317" y="6692900"/>
                </a:lnTo>
                <a:lnTo>
                  <a:pt x="7511323" y="6642100"/>
                </a:lnTo>
                <a:lnTo>
                  <a:pt x="7530017" y="6604000"/>
                </a:lnTo>
                <a:lnTo>
                  <a:pt x="7548398" y="6553200"/>
                </a:lnTo>
                <a:lnTo>
                  <a:pt x="7566467" y="6515100"/>
                </a:lnTo>
                <a:lnTo>
                  <a:pt x="7584223" y="6464300"/>
                </a:lnTo>
                <a:lnTo>
                  <a:pt x="7601666" y="6426200"/>
                </a:lnTo>
                <a:lnTo>
                  <a:pt x="7618796" y="6375400"/>
                </a:lnTo>
                <a:lnTo>
                  <a:pt x="7635613" y="6337300"/>
                </a:lnTo>
                <a:lnTo>
                  <a:pt x="7652117" y="6299200"/>
                </a:lnTo>
                <a:lnTo>
                  <a:pt x="7668308" y="6248400"/>
                </a:lnTo>
                <a:lnTo>
                  <a:pt x="7684185" y="6210300"/>
                </a:lnTo>
                <a:lnTo>
                  <a:pt x="7699749" y="6159500"/>
                </a:lnTo>
                <a:lnTo>
                  <a:pt x="7714999" y="6121400"/>
                </a:lnTo>
                <a:lnTo>
                  <a:pt x="7729935" y="6070600"/>
                </a:lnTo>
                <a:lnTo>
                  <a:pt x="7744558" y="6032500"/>
                </a:lnTo>
                <a:lnTo>
                  <a:pt x="7758867" y="5981700"/>
                </a:lnTo>
                <a:lnTo>
                  <a:pt x="7772861" y="5930900"/>
                </a:lnTo>
                <a:lnTo>
                  <a:pt x="7786541" y="5892800"/>
                </a:lnTo>
                <a:lnTo>
                  <a:pt x="7799907" y="5842000"/>
                </a:lnTo>
                <a:lnTo>
                  <a:pt x="7812959" y="5803900"/>
                </a:lnTo>
                <a:lnTo>
                  <a:pt x="7825695" y="5753100"/>
                </a:lnTo>
                <a:lnTo>
                  <a:pt x="7838118" y="5715000"/>
                </a:lnTo>
                <a:lnTo>
                  <a:pt x="7850225" y="5664200"/>
                </a:lnTo>
                <a:lnTo>
                  <a:pt x="7862017" y="5613400"/>
                </a:lnTo>
                <a:lnTo>
                  <a:pt x="7873495" y="5575300"/>
                </a:lnTo>
                <a:lnTo>
                  <a:pt x="7884657" y="5524500"/>
                </a:lnTo>
                <a:lnTo>
                  <a:pt x="7895504" y="5486400"/>
                </a:lnTo>
                <a:lnTo>
                  <a:pt x="7906036" y="5435600"/>
                </a:lnTo>
                <a:lnTo>
                  <a:pt x="7916252" y="5384800"/>
                </a:lnTo>
                <a:lnTo>
                  <a:pt x="7926152" y="5346700"/>
                </a:lnTo>
                <a:lnTo>
                  <a:pt x="7935737" y="5295900"/>
                </a:lnTo>
                <a:lnTo>
                  <a:pt x="7945005" y="5245100"/>
                </a:lnTo>
                <a:lnTo>
                  <a:pt x="7953958" y="5207000"/>
                </a:lnTo>
                <a:lnTo>
                  <a:pt x="7962595" y="5156200"/>
                </a:lnTo>
                <a:lnTo>
                  <a:pt x="7970915" y="5118100"/>
                </a:lnTo>
                <a:lnTo>
                  <a:pt x="7978919" y="5067300"/>
                </a:lnTo>
                <a:lnTo>
                  <a:pt x="7988894" y="5003800"/>
                </a:lnTo>
                <a:lnTo>
                  <a:pt x="7998227" y="4940300"/>
                </a:lnTo>
                <a:lnTo>
                  <a:pt x="8006931" y="4889500"/>
                </a:lnTo>
                <a:lnTo>
                  <a:pt x="8015019" y="4826000"/>
                </a:lnTo>
                <a:lnTo>
                  <a:pt x="8022502" y="4762500"/>
                </a:lnTo>
                <a:lnTo>
                  <a:pt x="8029393" y="4699000"/>
                </a:lnTo>
                <a:lnTo>
                  <a:pt x="8035705" y="4648200"/>
                </a:lnTo>
                <a:lnTo>
                  <a:pt x="8041448" y="4584700"/>
                </a:lnTo>
                <a:lnTo>
                  <a:pt x="8046637" y="4533900"/>
                </a:lnTo>
                <a:lnTo>
                  <a:pt x="8051282" y="4470400"/>
                </a:lnTo>
                <a:lnTo>
                  <a:pt x="8055397" y="4419600"/>
                </a:lnTo>
                <a:lnTo>
                  <a:pt x="8058994" y="4356100"/>
                </a:lnTo>
                <a:lnTo>
                  <a:pt x="8062084" y="4305300"/>
                </a:lnTo>
                <a:lnTo>
                  <a:pt x="8064681" y="4254500"/>
                </a:lnTo>
                <a:lnTo>
                  <a:pt x="8066796" y="4191000"/>
                </a:lnTo>
                <a:lnTo>
                  <a:pt x="8068442" y="4140200"/>
                </a:lnTo>
                <a:lnTo>
                  <a:pt x="8069631" y="4089400"/>
                </a:lnTo>
                <a:lnTo>
                  <a:pt x="8070376" y="4025900"/>
                </a:lnTo>
                <a:lnTo>
                  <a:pt x="8070610" y="3987800"/>
                </a:lnTo>
                <a:lnTo>
                  <a:pt x="8070580" y="3924300"/>
                </a:lnTo>
                <a:lnTo>
                  <a:pt x="8070065" y="3873500"/>
                </a:lnTo>
                <a:lnTo>
                  <a:pt x="8069154" y="3822700"/>
                </a:lnTo>
                <a:lnTo>
                  <a:pt x="8067860" y="3771900"/>
                </a:lnTo>
                <a:lnTo>
                  <a:pt x="8066195" y="3721100"/>
                </a:lnTo>
                <a:lnTo>
                  <a:pt x="8064172" y="3670300"/>
                </a:lnTo>
                <a:lnTo>
                  <a:pt x="8061802" y="3619500"/>
                </a:lnTo>
                <a:lnTo>
                  <a:pt x="8059099" y="3581400"/>
                </a:lnTo>
                <a:lnTo>
                  <a:pt x="8056073" y="3530600"/>
                </a:lnTo>
                <a:lnTo>
                  <a:pt x="8052739" y="3479800"/>
                </a:lnTo>
                <a:lnTo>
                  <a:pt x="8049107" y="3429000"/>
                </a:lnTo>
                <a:lnTo>
                  <a:pt x="8045191" y="3390900"/>
                </a:lnTo>
                <a:lnTo>
                  <a:pt x="8041002" y="3340100"/>
                </a:lnTo>
                <a:lnTo>
                  <a:pt x="8036553" y="3302000"/>
                </a:lnTo>
                <a:lnTo>
                  <a:pt x="8031856" y="3251200"/>
                </a:lnTo>
                <a:lnTo>
                  <a:pt x="8026923" y="3213100"/>
                </a:lnTo>
                <a:lnTo>
                  <a:pt x="8021767" y="3162300"/>
                </a:lnTo>
                <a:lnTo>
                  <a:pt x="8016400" y="3124200"/>
                </a:lnTo>
                <a:lnTo>
                  <a:pt x="8010834" y="3086100"/>
                </a:lnTo>
                <a:lnTo>
                  <a:pt x="8005082" y="3035300"/>
                </a:lnTo>
                <a:lnTo>
                  <a:pt x="7999156" y="2997200"/>
                </a:lnTo>
                <a:lnTo>
                  <a:pt x="7993068" y="2959100"/>
                </a:lnTo>
                <a:lnTo>
                  <a:pt x="7986830" y="2921000"/>
                </a:lnTo>
                <a:lnTo>
                  <a:pt x="7980455" y="2882900"/>
                </a:lnTo>
                <a:lnTo>
                  <a:pt x="7973956" y="2844800"/>
                </a:lnTo>
                <a:lnTo>
                  <a:pt x="7967343" y="2806700"/>
                </a:lnTo>
                <a:lnTo>
                  <a:pt x="7960630" y="2768600"/>
                </a:lnTo>
                <a:lnTo>
                  <a:pt x="8793554" y="2768600"/>
                </a:lnTo>
                <a:lnTo>
                  <a:pt x="8842990" y="2755900"/>
                </a:lnTo>
                <a:lnTo>
                  <a:pt x="8892425" y="2755900"/>
                </a:lnTo>
                <a:lnTo>
                  <a:pt x="8941856" y="2743200"/>
                </a:lnTo>
                <a:lnTo>
                  <a:pt x="9040704" y="2743200"/>
                </a:lnTo>
                <a:lnTo>
                  <a:pt x="9090118" y="2730500"/>
                </a:lnTo>
                <a:lnTo>
                  <a:pt x="9139524" y="2730500"/>
                </a:lnTo>
                <a:lnTo>
                  <a:pt x="9238304" y="2705100"/>
                </a:lnTo>
                <a:lnTo>
                  <a:pt x="9287676" y="2705100"/>
                </a:lnTo>
                <a:lnTo>
                  <a:pt x="9337034" y="2692400"/>
                </a:lnTo>
                <a:lnTo>
                  <a:pt x="9386376" y="2692400"/>
                </a:lnTo>
                <a:lnTo>
                  <a:pt x="9534297" y="2654300"/>
                </a:lnTo>
                <a:lnTo>
                  <a:pt x="9583564" y="2654300"/>
                </a:lnTo>
                <a:lnTo>
                  <a:pt x="10169652" y="2501900"/>
                </a:lnTo>
                <a:lnTo>
                  <a:pt x="10217665" y="2476500"/>
                </a:lnTo>
                <a:lnTo>
                  <a:pt x="10360828" y="2438400"/>
                </a:lnTo>
                <a:lnTo>
                  <a:pt x="10408248" y="2413000"/>
                </a:lnTo>
                <a:lnTo>
                  <a:pt x="10502626" y="2387600"/>
                </a:lnTo>
                <a:lnTo>
                  <a:pt x="10549578" y="2362200"/>
                </a:lnTo>
                <a:lnTo>
                  <a:pt x="10596370" y="2349500"/>
                </a:lnTo>
                <a:lnTo>
                  <a:pt x="10643000" y="2324100"/>
                </a:lnTo>
                <a:lnTo>
                  <a:pt x="10689464" y="2311400"/>
                </a:lnTo>
                <a:lnTo>
                  <a:pt x="10735762" y="2286000"/>
                </a:lnTo>
                <a:lnTo>
                  <a:pt x="10781890" y="2273300"/>
                </a:lnTo>
                <a:lnTo>
                  <a:pt x="10873630" y="2222500"/>
                </a:lnTo>
                <a:lnTo>
                  <a:pt x="10919237" y="2209800"/>
                </a:lnTo>
                <a:lnTo>
                  <a:pt x="11009915" y="2159000"/>
                </a:lnTo>
                <a:lnTo>
                  <a:pt x="11054982" y="2146300"/>
                </a:lnTo>
                <a:lnTo>
                  <a:pt x="11189064" y="2070100"/>
                </a:lnTo>
                <a:lnTo>
                  <a:pt x="11233378" y="2057400"/>
                </a:lnTo>
                <a:lnTo>
                  <a:pt x="11538038" y="1879600"/>
                </a:lnTo>
                <a:lnTo>
                  <a:pt x="11707580" y="1778000"/>
                </a:lnTo>
                <a:lnTo>
                  <a:pt x="11749427" y="1739900"/>
                </a:lnTo>
                <a:lnTo>
                  <a:pt x="11914592" y="1638300"/>
                </a:lnTo>
                <a:lnTo>
                  <a:pt x="11955317" y="1600200"/>
                </a:lnTo>
                <a:lnTo>
                  <a:pt x="12036072" y="1549400"/>
                </a:lnTo>
                <a:lnTo>
                  <a:pt x="12076097" y="1511300"/>
                </a:lnTo>
                <a:lnTo>
                  <a:pt x="12115885" y="1485900"/>
                </a:lnTo>
                <a:lnTo>
                  <a:pt x="12155432" y="1447800"/>
                </a:lnTo>
                <a:lnTo>
                  <a:pt x="8262896" y="1447800"/>
                </a:lnTo>
                <a:lnTo>
                  <a:pt x="8213052" y="1435100"/>
                </a:lnTo>
                <a:lnTo>
                  <a:pt x="7964306" y="1435100"/>
                </a:lnTo>
                <a:lnTo>
                  <a:pt x="7914670" y="1422400"/>
                </a:lnTo>
                <a:lnTo>
                  <a:pt x="7815530" y="1422400"/>
                </a:lnTo>
                <a:lnTo>
                  <a:pt x="7766031" y="1409700"/>
                </a:lnTo>
                <a:lnTo>
                  <a:pt x="7716584" y="1409700"/>
                </a:lnTo>
                <a:lnTo>
                  <a:pt x="7667191" y="1397000"/>
                </a:lnTo>
                <a:lnTo>
                  <a:pt x="7617855" y="1397000"/>
                </a:lnTo>
                <a:lnTo>
                  <a:pt x="7568577" y="1384300"/>
                </a:lnTo>
                <a:lnTo>
                  <a:pt x="7519361" y="1384300"/>
                </a:lnTo>
                <a:lnTo>
                  <a:pt x="7372109" y="1346200"/>
                </a:lnTo>
                <a:lnTo>
                  <a:pt x="7323166" y="1346200"/>
                </a:lnTo>
                <a:lnTo>
                  <a:pt x="6838259" y="1219200"/>
                </a:lnTo>
                <a:lnTo>
                  <a:pt x="6790278" y="1193800"/>
                </a:lnTo>
                <a:lnTo>
                  <a:pt x="6646963" y="1155700"/>
                </a:lnTo>
                <a:lnTo>
                  <a:pt x="6599410" y="1130300"/>
                </a:lnTo>
                <a:lnTo>
                  <a:pt x="6551970" y="1117600"/>
                </a:lnTo>
                <a:lnTo>
                  <a:pt x="6504646" y="1092200"/>
                </a:lnTo>
                <a:lnTo>
                  <a:pt x="6457440" y="1079500"/>
                </a:lnTo>
                <a:lnTo>
                  <a:pt x="6410356" y="1054100"/>
                </a:lnTo>
                <a:lnTo>
                  <a:pt x="6363395" y="1041400"/>
                </a:lnTo>
                <a:close/>
              </a:path>
              <a:path w="13498830" h="9880600">
                <a:moveTo>
                  <a:pt x="1905732" y="1028700"/>
                </a:moveTo>
                <a:lnTo>
                  <a:pt x="1083442" y="1028700"/>
                </a:lnTo>
                <a:lnTo>
                  <a:pt x="989556" y="1054100"/>
                </a:lnTo>
                <a:lnTo>
                  <a:pt x="942920" y="1054100"/>
                </a:lnTo>
                <a:lnTo>
                  <a:pt x="622967" y="1143000"/>
                </a:lnTo>
                <a:lnTo>
                  <a:pt x="578287" y="1168400"/>
                </a:lnTo>
                <a:lnTo>
                  <a:pt x="489778" y="1193800"/>
                </a:lnTo>
                <a:lnTo>
                  <a:pt x="445966" y="1219200"/>
                </a:lnTo>
                <a:lnTo>
                  <a:pt x="402460" y="1231900"/>
                </a:lnTo>
                <a:lnTo>
                  <a:pt x="359267" y="1257300"/>
                </a:lnTo>
                <a:lnTo>
                  <a:pt x="316398" y="1270000"/>
                </a:lnTo>
                <a:lnTo>
                  <a:pt x="273858" y="1295400"/>
                </a:lnTo>
                <a:lnTo>
                  <a:pt x="231658" y="1308100"/>
                </a:lnTo>
                <a:lnTo>
                  <a:pt x="189804" y="1333500"/>
                </a:lnTo>
                <a:lnTo>
                  <a:pt x="66406" y="1409700"/>
                </a:lnTo>
                <a:lnTo>
                  <a:pt x="26022" y="1422400"/>
                </a:lnTo>
                <a:lnTo>
                  <a:pt x="0" y="1447800"/>
                </a:lnTo>
                <a:lnTo>
                  <a:pt x="0" y="3340100"/>
                </a:lnTo>
                <a:lnTo>
                  <a:pt x="7826" y="3340100"/>
                </a:lnTo>
                <a:lnTo>
                  <a:pt x="25641" y="3302000"/>
                </a:lnTo>
                <a:lnTo>
                  <a:pt x="44979" y="3263900"/>
                </a:lnTo>
                <a:lnTo>
                  <a:pt x="65800" y="3225800"/>
                </a:lnTo>
                <a:lnTo>
                  <a:pt x="88062" y="3187700"/>
                </a:lnTo>
                <a:lnTo>
                  <a:pt x="111724" y="3149600"/>
                </a:lnTo>
                <a:lnTo>
                  <a:pt x="136745" y="3111500"/>
                </a:lnTo>
                <a:lnTo>
                  <a:pt x="163083" y="3073400"/>
                </a:lnTo>
                <a:lnTo>
                  <a:pt x="190698" y="3035300"/>
                </a:lnTo>
                <a:lnTo>
                  <a:pt x="219549" y="2997200"/>
                </a:lnTo>
                <a:lnTo>
                  <a:pt x="249593" y="2971800"/>
                </a:lnTo>
                <a:lnTo>
                  <a:pt x="280791" y="2933700"/>
                </a:lnTo>
                <a:lnTo>
                  <a:pt x="313101" y="2895600"/>
                </a:lnTo>
                <a:lnTo>
                  <a:pt x="346481" y="2857500"/>
                </a:lnTo>
                <a:lnTo>
                  <a:pt x="380891" y="2832100"/>
                </a:lnTo>
                <a:lnTo>
                  <a:pt x="416289" y="2794000"/>
                </a:lnTo>
                <a:lnTo>
                  <a:pt x="452634" y="2768600"/>
                </a:lnTo>
                <a:lnTo>
                  <a:pt x="489885" y="2730500"/>
                </a:lnTo>
                <a:lnTo>
                  <a:pt x="528002" y="2705100"/>
                </a:lnTo>
                <a:lnTo>
                  <a:pt x="566942" y="2679700"/>
                </a:lnTo>
                <a:lnTo>
                  <a:pt x="606664" y="2641600"/>
                </a:lnTo>
                <a:lnTo>
                  <a:pt x="647128" y="2616200"/>
                </a:lnTo>
                <a:lnTo>
                  <a:pt x="730115" y="2565400"/>
                </a:lnTo>
                <a:lnTo>
                  <a:pt x="772556" y="2540000"/>
                </a:lnTo>
                <a:lnTo>
                  <a:pt x="815573" y="2527300"/>
                </a:lnTo>
                <a:lnTo>
                  <a:pt x="903174" y="2476500"/>
                </a:lnTo>
                <a:lnTo>
                  <a:pt x="947674" y="2463800"/>
                </a:lnTo>
                <a:lnTo>
                  <a:pt x="992587" y="2438400"/>
                </a:lnTo>
                <a:lnTo>
                  <a:pt x="1268411" y="2362200"/>
                </a:lnTo>
                <a:lnTo>
                  <a:pt x="1315055" y="2362200"/>
                </a:lnTo>
                <a:lnTo>
                  <a:pt x="1361782" y="2349500"/>
                </a:lnTo>
                <a:lnTo>
                  <a:pt x="1455319" y="2349500"/>
                </a:lnTo>
                <a:lnTo>
                  <a:pt x="1502047" y="2336800"/>
                </a:lnTo>
                <a:lnTo>
                  <a:pt x="3773726" y="2336800"/>
                </a:lnTo>
                <a:lnTo>
                  <a:pt x="3742293" y="2298700"/>
                </a:lnTo>
                <a:lnTo>
                  <a:pt x="3710628" y="2247900"/>
                </a:lnTo>
                <a:lnTo>
                  <a:pt x="3678741" y="2197100"/>
                </a:lnTo>
                <a:lnTo>
                  <a:pt x="3614346" y="2120900"/>
                </a:lnTo>
                <a:lnTo>
                  <a:pt x="3581860" y="2070100"/>
                </a:lnTo>
                <a:lnTo>
                  <a:pt x="3483379" y="1955800"/>
                </a:lnTo>
                <a:lnTo>
                  <a:pt x="3350094" y="1803400"/>
                </a:lnTo>
                <a:lnTo>
                  <a:pt x="3316493" y="1778000"/>
                </a:lnTo>
                <a:lnTo>
                  <a:pt x="3282803" y="1739900"/>
                </a:lnTo>
                <a:lnTo>
                  <a:pt x="3249033" y="1714500"/>
                </a:lnTo>
                <a:lnTo>
                  <a:pt x="3215196" y="1676400"/>
                </a:lnTo>
                <a:lnTo>
                  <a:pt x="3147362" y="1625600"/>
                </a:lnTo>
                <a:lnTo>
                  <a:pt x="3113387" y="1587500"/>
                </a:lnTo>
                <a:lnTo>
                  <a:pt x="2875511" y="1409700"/>
                </a:lnTo>
                <a:lnTo>
                  <a:pt x="2841654" y="1397000"/>
                </a:lnTo>
                <a:lnTo>
                  <a:pt x="2807860" y="1371600"/>
                </a:lnTo>
                <a:lnTo>
                  <a:pt x="2774142" y="1358900"/>
                </a:lnTo>
                <a:lnTo>
                  <a:pt x="2706974" y="1308100"/>
                </a:lnTo>
                <a:lnTo>
                  <a:pt x="2640239" y="1282700"/>
                </a:lnTo>
                <a:lnTo>
                  <a:pt x="2607061" y="1257300"/>
                </a:lnTo>
                <a:lnTo>
                  <a:pt x="2443508" y="1193800"/>
                </a:lnTo>
                <a:lnTo>
                  <a:pt x="2411341" y="1168400"/>
                </a:lnTo>
                <a:lnTo>
                  <a:pt x="2379382" y="1168400"/>
                </a:lnTo>
                <a:lnTo>
                  <a:pt x="2223076" y="1104900"/>
                </a:lnTo>
                <a:lnTo>
                  <a:pt x="2192590" y="1104900"/>
                </a:lnTo>
                <a:lnTo>
                  <a:pt x="2132482" y="1079500"/>
                </a:lnTo>
                <a:lnTo>
                  <a:pt x="2102881" y="1079500"/>
                </a:lnTo>
                <a:lnTo>
                  <a:pt x="1905732" y="1028700"/>
                </a:lnTo>
                <a:close/>
              </a:path>
              <a:path w="13498830" h="9880600">
                <a:moveTo>
                  <a:pt x="8645251" y="2768600"/>
                </a:moveTo>
                <a:lnTo>
                  <a:pt x="7960630" y="2768600"/>
                </a:lnTo>
                <a:lnTo>
                  <a:pt x="8009012" y="2781300"/>
                </a:lnTo>
                <a:lnTo>
                  <a:pt x="8595822" y="2781300"/>
                </a:lnTo>
                <a:lnTo>
                  <a:pt x="8645251" y="2768600"/>
                </a:lnTo>
                <a:close/>
              </a:path>
              <a:path w="13498830" h="9880600">
                <a:moveTo>
                  <a:pt x="13498602" y="0"/>
                </a:moveTo>
                <a:lnTo>
                  <a:pt x="11781508" y="0"/>
                </a:lnTo>
                <a:lnTo>
                  <a:pt x="11770249" y="12700"/>
                </a:lnTo>
                <a:lnTo>
                  <a:pt x="11746362" y="38100"/>
                </a:lnTo>
                <a:lnTo>
                  <a:pt x="11722204" y="63500"/>
                </a:lnTo>
                <a:lnTo>
                  <a:pt x="11697828" y="76200"/>
                </a:lnTo>
                <a:lnTo>
                  <a:pt x="11673288" y="101600"/>
                </a:lnTo>
                <a:lnTo>
                  <a:pt x="11662928" y="114300"/>
                </a:lnTo>
                <a:lnTo>
                  <a:pt x="11642426" y="127000"/>
                </a:lnTo>
                <a:lnTo>
                  <a:pt x="11632065" y="139700"/>
                </a:lnTo>
                <a:lnTo>
                  <a:pt x="11599842" y="177800"/>
                </a:lnTo>
                <a:lnTo>
                  <a:pt x="11583730" y="190500"/>
                </a:lnTo>
                <a:lnTo>
                  <a:pt x="11556383" y="215900"/>
                </a:lnTo>
                <a:lnTo>
                  <a:pt x="11545229" y="215900"/>
                </a:lnTo>
                <a:lnTo>
                  <a:pt x="11534021" y="228600"/>
                </a:lnTo>
                <a:lnTo>
                  <a:pt x="11522622" y="241300"/>
                </a:lnTo>
                <a:lnTo>
                  <a:pt x="11498137" y="266700"/>
                </a:lnTo>
                <a:lnTo>
                  <a:pt x="11473489" y="279400"/>
                </a:lnTo>
                <a:lnTo>
                  <a:pt x="11423920" y="330200"/>
                </a:lnTo>
                <a:lnTo>
                  <a:pt x="11413251" y="330200"/>
                </a:lnTo>
                <a:lnTo>
                  <a:pt x="11391914" y="355600"/>
                </a:lnTo>
                <a:lnTo>
                  <a:pt x="11381246" y="355600"/>
                </a:lnTo>
                <a:lnTo>
                  <a:pt x="11343724" y="393700"/>
                </a:lnTo>
                <a:lnTo>
                  <a:pt x="11324827" y="406400"/>
                </a:lnTo>
                <a:lnTo>
                  <a:pt x="11296405" y="419100"/>
                </a:lnTo>
                <a:lnTo>
                  <a:pt x="11277681" y="444500"/>
                </a:lnTo>
                <a:lnTo>
                  <a:pt x="11268318" y="444500"/>
                </a:lnTo>
                <a:lnTo>
                  <a:pt x="11227759" y="482600"/>
                </a:lnTo>
                <a:lnTo>
                  <a:pt x="11145724" y="533400"/>
                </a:lnTo>
                <a:lnTo>
                  <a:pt x="11104256" y="571500"/>
                </a:lnTo>
                <a:lnTo>
                  <a:pt x="11062493" y="596900"/>
                </a:lnTo>
                <a:lnTo>
                  <a:pt x="10892559" y="698500"/>
                </a:lnTo>
                <a:lnTo>
                  <a:pt x="10849374" y="736600"/>
                </a:lnTo>
                <a:lnTo>
                  <a:pt x="10673933" y="838200"/>
                </a:lnTo>
                <a:lnTo>
                  <a:pt x="10629417" y="850900"/>
                </a:lnTo>
                <a:lnTo>
                  <a:pt x="10448835" y="952500"/>
                </a:lnTo>
                <a:lnTo>
                  <a:pt x="10403079" y="965200"/>
                </a:lnTo>
                <a:lnTo>
                  <a:pt x="10310860" y="1016000"/>
                </a:lnTo>
                <a:lnTo>
                  <a:pt x="10264403" y="1028700"/>
                </a:lnTo>
                <a:lnTo>
                  <a:pt x="10217721" y="1054100"/>
                </a:lnTo>
                <a:lnTo>
                  <a:pt x="10170816" y="1066800"/>
                </a:lnTo>
                <a:lnTo>
                  <a:pt x="10123693" y="1092200"/>
                </a:lnTo>
                <a:lnTo>
                  <a:pt x="10076355" y="1104900"/>
                </a:lnTo>
                <a:lnTo>
                  <a:pt x="10028805" y="1130300"/>
                </a:lnTo>
                <a:lnTo>
                  <a:pt x="9981047" y="1143000"/>
                </a:lnTo>
                <a:lnTo>
                  <a:pt x="9933085" y="1168400"/>
                </a:lnTo>
                <a:lnTo>
                  <a:pt x="9788011" y="1206500"/>
                </a:lnTo>
                <a:lnTo>
                  <a:pt x="9739270" y="1231900"/>
                </a:lnTo>
                <a:lnTo>
                  <a:pt x="9345914" y="1333500"/>
                </a:lnTo>
                <a:lnTo>
                  <a:pt x="9296666" y="1333500"/>
                </a:lnTo>
                <a:lnTo>
                  <a:pt x="9148723" y="1371600"/>
                </a:lnTo>
                <a:lnTo>
                  <a:pt x="9099356" y="1371600"/>
                </a:lnTo>
                <a:lnTo>
                  <a:pt x="9000566" y="1397000"/>
                </a:lnTo>
                <a:lnTo>
                  <a:pt x="8951150" y="1397000"/>
                </a:lnTo>
                <a:lnTo>
                  <a:pt x="8901726" y="1409700"/>
                </a:lnTo>
                <a:lnTo>
                  <a:pt x="8852298" y="1409700"/>
                </a:lnTo>
                <a:lnTo>
                  <a:pt x="8802868" y="1422400"/>
                </a:lnTo>
                <a:lnTo>
                  <a:pt x="8685099" y="1422400"/>
                </a:lnTo>
                <a:lnTo>
                  <a:pt x="8652018" y="1435100"/>
                </a:lnTo>
                <a:lnTo>
                  <a:pt x="8312765" y="1435100"/>
                </a:lnTo>
                <a:lnTo>
                  <a:pt x="8312765" y="1447800"/>
                </a:lnTo>
                <a:lnTo>
                  <a:pt x="12155432" y="1447800"/>
                </a:lnTo>
                <a:lnTo>
                  <a:pt x="12233800" y="1397000"/>
                </a:lnTo>
                <a:lnTo>
                  <a:pt x="12272615" y="1358900"/>
                </a:lnTo>
                <a:lnTo>
                  <a:pt x="12311181" y="1333500"/>
                </a:lnTo>
                <a:lnTo>
                  <a:pt x="12387560" y="1257300"/>
                </a:lnTo>
                <a:lnTo>
                  <a:pt x="12425367" y="1231900"/>
                </a:lnTo>
                <a:lnTo>
                  <a:pt x="12462917" y="1193800"/>
                </a:lnTo>
                <a:lnTo>
                  <a:pt x="12500207" y="1168400"/>
                </a:lnTo>
                <a:lnTo>
                  <a:pt x="12573999" y="1092200"/>
                </a:lnTo>
                <a:lnTo>
                  <a:pt x="12610497" y="1066800"/>
                </a:lnTo>
                <a:lnTo>
                  <a:pt x="12682686" y="990600"/>
                </a:lnTo>
                <a:lnTo>
                  <a:pt x="12718371" y="952500"/>
                </a:lnTo>
                <a:lnTo>
                  <a:pt x="12715468" y="952500"/>
                </a:lnTo>
                <a:lnTo>
                  <a:pt x="12749645" y="914400"/>
                </a:lnTo>
                <a:lnTo>
                  <a:pt x="12783555" y="889000"/>
                </a:lnTo>
                <a:lnTo>
                  <a:pt x="12850574" y="812800"/>
                </a:lnTo>
                <a:lnTo>
                  <a:pt x="12916511" y="736600"/>
                </a:lnTo>
                <a:lnTo>
                  <a:pt x="12949069" y="711200"/>
                </a:lnTo>
                <a:lnTo>
                  <a:pt x="12981352" y="673100"/>
                </a:lnTo>
                <a:lnTo>
                  <a:pt x="13013359" y="635000"/>
                </a:lnTo>
                <a:lnTo>
                  <a:pt x="13045086" y="596900"/>
                </a:lnTo>
                <a:lnTo>
                  <a:pt x="13076533" y="558800"/>
                </a:lnTo>
                <a:lnTo>
                  <a:pt x="13107697" y="520700"/>
                </a:lnTo>
                <a:lnTo>
                  <a:pt x="13138578" y="482600"/>
                </a:lnTo>
                <a:lnTo>
                  <a:pt x="13169173" y="444500"/>
                </a:lnTo>
                <a:lnTo>
                  <a:pt x="13199482" y="406400"/>
                </a:lnTo>
                <a:lnTo>
                  <a:pt x="13229501" y="368300"/>
                </a:lnTo>
                <a:lnTo>
                  <a:pt x="13259230" y="330200"/>
                </a:lnTo>
                <a:lnTo>
                  <a:pt x="13288667" y="292100"/>
                </a:lnTo>
                <a:lnTo>
                  <a:pt x="13317810" y="254000"/>
                </a:lnTo>
                <a:lnTo>
                  <a:pt x="13346657" y="215900"/>
                </a:lnTo>
                <a:lnTo>
                  <a:pt x="13375207" y="177800"/>
                </a:lnTo>
                <a:lnTo>
                  <a:pt x="13403458" y="139700"/>
                </a:lnTo>
                <a:lnTo>
                  <a:pt x="13431409" y="101600"/>
                </a:lnTo>
                <a:lnTo>
                  <a:pt x="13459058" y="63500"/>
                </a:lnTo>
                <a:lnTo>
                  <a:pt x="13486402" y="12700"/>
                </a:lnTo>
                <a:lnTo>
                  <a:pt x="13498602" y="0"/>
                </a:lnTo>
                <a:close/>
              </a:path>
              <a:path w="13498830" h="9880600">
                <a:moveTo>
                  <a:pt x="1807436" y="1016000"/>
                </a:moveTo>
                <a:lnTo>
                  <a:pt x="1178093" y="1016000"/>
                </a:lnTo>
                <a:lnTo>
                  <a:pt x="1130676" y="1028700"/>
                </a:lnTo>
                <a:lnTo>
                  <a:pt x="1856554" y="1028700"/>
                </a:lnTo>
                <a:lnTo>
                  <a:pt x="1807436" y="1016000"/>
                </a:lnTo>
                <a:close/>
              </a:path>
              <a:path w="13498830" h="9880600">
                <a:moveTo>
                  <a:pt x="1660524" y="1003300"/>
                </a:moveTo>
                <a:lnTo>
                  <a:pt x="1321360" y="1003300"/>
                </a:lnTo>
                <a:lnTo>
                  <a:pt x="1273444" y="1016000"/>
                </a:lnTo>
                <a:lnTo>
                  <a:pt x="1709413" y="1016000"/>
                </a:lnTo>
                <a:lnTo>
                  <a:pt x="1660524" y="1003300"/>
                </a:lnTo>
                <a:close/>
              </a:path>
            </a:pathLst>
          </a:custGeom>
          <a:solidFill>
            <a:srgbClr val="2E7DE0">
              <a:alpha val="98823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673479" y="8788875"/>
            <a:ext cx="645160" cy="462915"/>
          </a:xfrm>
          <a:custGeom>
            <a:avLst/>
            <a:gdLst/>
            <a:ahLst/>
            <a:cxnLst/>
            <a:rect l="l" t="t" r="r" b="b"/>
            <a:pathLst>
              <a:path w="645159" h="462915">
                <a:moveTo>
                  <a:pt x="270141" y="0"/>
                </a:moveTo>
                <a:lnTo>
                  <a:pt x="0" y="0"/>
                </a:lnTo>
                <a:lnTo>
                  <a:pt x="0" y="55880"/>
                </a:lnTo>
                <a:lnTo>
                  <a:pt x="0" y="198120"/>
                </a:lnTo>
                <a:lnTo>
                  <a:pt x="0" y="254000"/>
                </a:lnTo>
                <a:lnTo>
                  <a:pt x="0" y="452120"/>
                </a:lnTo>
                <a:lnTo>
                  <a:pt x="57277" y="452120"/>
                </a:lnTo>
                <a:lnTo>
                  <a:pt x="57277" y="254000"/>
                </a:lnTo>
                <a:lnTo>
                  <a:pt x="231508" y="254000"/>
                </a:lnTo>
                <a:lnTo>
                  <a:pt x="231508" y="198120"/>
                </a:lnTo>
                <a:lnTo>
                  <a:pt x="57277" y="198120"/>
                </a:lnTo>
                <a:lnTo>
                  <a:pt x="57277" y="55880"/>
                </a:lnTo>
                <a:lnTo>
                  <a:pt x="270141" y="55880"/>
                </a:lnTo>
                <a:lnTo>
                  <a:pt x="270141" y="0"/>
                </a:lnTo>
                <a:close/>
              </a:path>
              <a:path w="645159" h="462915">
                <a:moveTo>
                  <a:pt x="644563" y="282790"/>
                </a:moveTo>
                <a:lnTo>
                  <a:pt x="639533" y="233667"/>
                </a:lnTo>
                <a:lnTo>
                  <a:pt x="624586" y="190334"/>
                </a:lnTo>
                <a:lnTo>
                  <a:pt x="602640" y="157353"/>
                </a:lnTo>
                <a:lnTo>
                  <a:pt x="600278" y="154343"/>
                </a:lnTo>
                <a:lnTo>
                  <a:pt x="584708" y="139636"/>
                </a:lnTo>
                <a:lnTo>
                  <a:pt x="583539" y="138823"/>
                </a:lnTo>
                <a:lnTo>
                  <a:pt x="583539" y="282790"/>
                </a:lnTo>
                <a:lnTo>
                  <a:pt x="581939" y="308787"/>
                </a:lnTo>
                <a:lnTo>
                  <a:pt x="568604" y="355079"/>
                </a:lnTo>
                <a:lnTo>
                  <a:pt x="542201" y="389216"/>
                </a:lnTo>
                <a:lnTo>
                  <a:pt x="502069" y="406768"/>
                </a:lnTo>
                <a:lnTo>
                  <a:pt x="476948" y="408952"/>
                </a:lnTo>
                <a:lnTo>
                  <a:pt x="477151" y="408965"/>
                </a:lnTo>
                <a:lnTo>
                  <a:pt x="476732" y="408965"/>
                </a:lnTo>
                <a:lnTo>
                  <a:pt x="476948" y="408952"/>
                </a:lnTo>
                <a:lnTo>
                  <a:pt x="452475" y="406819"/>
                </a:lnTo>
                <a:lnTo>
                  <a:pt x="412851" y="389661"/>
                </a:lnTo>
                <a:lnTo>
                  <a:pt x="386080" y="356006"/>
                </a:lnTo>
                <a:lnTo>
                  <a:pt x="372402" y="310121"/>
                </a:lnTo>
                <a:lnTo>
                  <a:pt x="370662" y="282790"/>
                </a:lnTo>
                <a:lnTo>
                  <a:pt x="371398" y="264795"/>
                </a:lnTo>
                <a:lnTo>
                  <a:pt x="382079" y="217563"/>
                </a:lnTo>
                <a:lnTo>
                  <a:pt x="406158" y="182118"/>
                </a:lnTo>
                <a:lnTo>
                  <a:pt x="443725" y="161404"/>
                </a:lnTo>
                <a:lnTo>
                  <a:pt x="476732" y="157353"/>
                </a:lnTo>
                <a:lnTo>
                  <a:pt x="501662" y="159499"/>
                </a:lnTo>
                <a:lnTo>
                  <a:pt x="541705" y="176568"/>
                </a:lnTo>
                <a:lnTo>
                  <a:pt x="568477" y="209816"/>
                </a:lnTo>
                <a:lnTo>
                  <a:pt x="581863" y="255524"/>
                </a:lnTo>
                <a:lnTo>
                  <a:pt x="583539" y="282790"/>
                </a:lnTo>
                <a:lnTo>
                  <a:pt x="583539" y="138823"/>
                </a:lnTo>
                <a:lnTo>
                  <a:pt x="547408" y="117398"/>
                </a:lnTo>
                <a:lnTo>
                  <a:pt x="502577" y="106095"/>
                </a:lnTo>
                <a:lnTo>
                  <a:pt x="477469" y="104686"/>
                </a:lnTo>
                <a:lnTo>
                  <a:pt x="452577" y="106095"/>
                </a:lnTo>
                <a:lnTo>
                  <a:pt x="408724" y="117398"/>
                </a:lnTo>
                <a:lnTo>
                  <a:pt x="371551" y="139674"/>
                </a:lnTo>
                <a:lnTo>
                  <a:pt x="342531" y="170967"/>
                </a:lnTo>
                <a:lnTo>
                  <a:pt x="322097" y="210985"/>
                </a:lnTo>
                <a:lnTo>
                  <a:pt x="311683" y="257721"/>
                </a:lnTo>
                <a:lnTo>
                  <a:pt x="310349" y="283527"/>
                </a:lnTo>
                <a:lnTo>
                  <a:pt x="311632" y="309232"/>
                </a:lnTo>
                <a:lnTo>
                  <a:pt x="321792" y="355523"/>
                </a:lnTo>
                <a:lnTo>
                  <a:pt x="341934" y="395503"/>
                </a:lnTo>
                <a:lnTo>
                  <a:pt x="370700" y="427228"/>
                </a:lnTo>
                <a:lnTo>
                  <a:pt x="407784" y="449935"/>
                </a:lnTo>
                <a:lnTo>
                  <a:pt x="452361" y="461378"/>
                </a:lnTo>
                <a:lnTo>
                  <a:pt x="477151" y="462788"/>
                </a:lnTo>
                <a:lnTo>
                  <a:pt x="502043" y="461365"/>
                </a:lnTo>
                <a:lnTo>
                  <a:pt x="546684" y="450062"/>
                </a:lnTo>
                <a:lnTo>
                  <a:pt x="584060" y="427786"/>
                </a:lnTo>
                <a:lnTo>
                  <a:pt x="602894" y="408965"/>
                </a:lnTo>
                <a:lnTo>
                  <a:pt x="613003" y="396227"/>
                </a:lnTo>
                <a:lnTo>
                  <a:pt x="624268" y="377139"/>
                </a:lnTo>
                <a:lnTo>
                  <a:pt x="624268" y="376402"/>
                </a:lnTo>
                <a:lnTo>
                  <a:pt x="633145" y="355422"/>
                </a:lnTo>
                <a:lnTo>
                  <a:pt x="639495" y="332867"/>
                </a:lnTo>
                <a:lnTo>
                  <a:pt x="643305" y="308787"/>
                </a:lnTo>
                <a:lnTo>
                  <a:pt x="644563" y="283527"/>
                </a:lnTo>
                <a:lnTo>
                  <a:pt x="644563" y="2827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399740" y="8893550"/>
            <a:ext cx="306705" cy="348615"/>
          </a:xfrm>
          <a:custGeom>
            <a:avLst/>
            <a:gdLst/>
            <a:ahLst/>
            <a:cxnLst/>
            <a:rect l="l" t="t" r="r" b="b"/>
            <a:pathLst>
              <a:path w="306705" h="348615">
                <a:moveTo>
                  <a:pt x="167848" y="0"/>
                </a:moveTo>
                <a:lnTo>
                  <a:pt x="125925" y="4816"/>
                </a:lnTo>
                <a:lnTo>
                  <a:pt x="90049" y="19057"/>
                </a:lnTo>
                <a:lnTo>
                  <a:pt x="60055" y="43102"/>
                </a:lnTo>
                <a:lnTo>
                  <a:pt x="51621" y="53087"/>
                </a:lnTo>
                <a:lnTo>
                  <a:pt x="51621" y="9004"/>
                </a:lnTo>
                <a:lnTo>
                  <a:pt x="0" y="9004"/>
                </a:lnTo>
                <a:lnTo>
                  <a:pt x="0" y="348052"/>
                </a:lnTo>
                <a:lnTo>
                  <a:pt x="58113" y="348052"/>
                </a:lnTo>
                <a:lnTo>
                  <a:pt x="58113" y="169314"/>
                </a:lnTo>
                <a:lnTo>
                  <a:pt x="58514" y="155010"/>
                </a:lnTo>
                <a:lnTo>
                  <a:pt x="68726" y="107531"/>
                </a:lnTo>
                <a:lnTo>
                  <a:pt x="90812" y="75007"/>
                </a:lnTo>
                <a:lnTo>
                  <a:pt x="132980" y="54932"/>
                </a:lnTo>
                <a:lnTo>
                  <a:pt x="153503" y="53087"/>
                </a:lnTo>
                <a:lnTo>
                  <a:pt x="166824" y="53751"/>
                </a:lnTo>
                <a:lnTo>
                  <a:pt x="208020" y="69134"/>
                </a:lnTo>
                <a:lnTo>
                  <a:pt x="228370" y="91515"/>
                </a:lnTo>
                <a:lnTo>
                  <a:pt x="229102" y="91515"/>
                </a:lnTo>
                <a:lnTo>
                  <a:pt x="244181" y="131723"/>
                </a:lnTo>
                <a:lnTo>
                  <a:pt x="248474" y="178319"/>
                </a:lnTo>
                <a:lnTo>
                  <a:pt x="248474" y="348052"/>
                </a:lnTo>
                <a:lnTo>
                  <a:pt x="306587" y="348052"/>
                </a:lnTo>
                <a:lnTo>
                  <a:pt x="306587" y="160728"/>
                </a:lnTo>
                <a:lnTo>
                  <a:pt x="306384" y="150865"/>
                </a:lnTo>
                <a:lnTo>
                  <a:pt x="300807" y="108537"/>
                </a:lnTo>
                <a:lnTo>
                  <a:pt x="285078" y="66133"/>
                </a:lnTo>
                <a:lnTo>
                  <a:pt x="257009" y="29891"/>
                </a:lnTo>
                <a:lnTo>
                  <a:pt x="213023" y="5875"/>
                </a:lnTo>
                <a:lnTo>
                  <a:pt x="184137" y="662"/>
                </a:lnTo>
                <a:lnTo>
                  <a:pt x="1678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777948" y="8789261"/>
            <a:ext cx="316865" cy="462915"/>
          </a:xfrm>
          <a:custGeom>
            <a:avLst/>
            <a:gdLst/>
            <a:ahLst/>
            <a:cxnLst/>
            <a:rect l="l" t="t" r="r" b="b"/>
            <a:pathLst>
              <a:path w="316865" h="462915">
                <a:moveTo>
                  <a:pt x="156016" y="103871"/>
                </a:moveTo>
                <a:lnTo>
                  <a:pt x="110781" y="109734"/>
                </a:lnTo>
                <a:lnTo>
                  <a:pt x="72772" y="127221"/>
                </a:lnTo>
                <a:lnTo>
                  <a:pt x="41870" y="154838"/>
                </a:lnTo>
                <a:lnTo>
                  <a:pt x="19057" y="191093"/>
                </a:lnTo>
                <a:lnTo>
                  <a:pt x="4816" y="234233"/>
                </a:lnTo>
                <a:lnTo>
                  <a:pt x="0" y="282713"/>
                </a:lnTo>
                <a:lnTo>
                  <a:pt x="1210" y="307601"/>
                </a:lnTo>
                <a:lnTo>
                  <a:pt x="10778" y="353333"/>
                </a:lnTo>
                <a:lnTo>
                  <a:pt x="29437" y="393569"/>
                </a:lnTo>
                <a:lnTo>
                  <a:pt x="56325" y="425796"/>
                </a:lnTo>
                <a:lnTo>
                  <a:pt x="91099" y="449097"/>
                </a:lnTo>
                <a:lnTo>
                  <a:pt x="132819" y="460920"/>
                </a:lnTo>
                <a:lnTo>
                  <a:pt x="156330" y="462394"/>
                </a:lnTo>
                <a:lnTo>
                  <a:pt x="179883" y="460920"/>
                </a:lnTo>
                <a:lnTo>
                  <a:pt x="221177" y="449097"/>
                </a:lnTo>
                <a:lnTo>
                  <a:pt x="252911" y="427107"/>
                </a:lnTo>
                <a:lnTo>
                  <a:pt x="265332" y="413914"/>
                </a:lnTo>
                <a:lnTo>
                  <a:pt x="316639" y="413914"/>
                </a:lnTo>
                <a:lnTo>
                  <a:pt x="316639" y="410982"/>
                </a:lnTo>
                <a:lnTo>
                  <a:pt x="163555" y="410982"/>
                </a:lnTo>
                <a:lnTo>
                  <a:pt x="146952" y="409908"/>
                </a:lnTo>
                <a:lnTo>
                  <a:pt x="106488" y="394124"/>
                </a:lnTo>
                <a:lnTo>
                  <a:pt x="78835" y="361891"/>
                </a:lnTo>
                <a:lnTo>
                  <a:pt x="64081" y="317359"/>
                </a:lnTo>
                <a:lnTo>
                  <a:pt x="61359" y="282713"/>
                </a:lnTo>
                <a:lnTo>
                  <a:pt x="62033" y="265006"/>
                </a:lnTo>
                <a:lnTo>
                  <a:pt x="72458" y="218108"/>
                </a:lnTo>
                <a:lnTo>
                  <a:pt x="95738" y="181399"/>
                </a:lnTo>
                <a:lnTo>
                  <a:pt x="132600" y="159458"/>
                </a:lnTo>
                <a:lnTo>
                  <a:pt x="164916" y="155178"/>
                </a:lnTo>
                <a:lnTo>
                  <a:pt x="316639" y="155178"/>
                </a:lnTo>
                <a:lnTo>
                  <a:pt x="316639" y="144393"/>
                </a:lnTo>
                <a:lnTo>
                  <a:pt x="258944" y="144393"/>
                </a:lnTo>
                <a:lnTo>
                  <a:pt x="254257" y="139722"/>
                </a:lnTo>
                <a:lnTo>
                  <a:pt x="249403" y="135296"/>
                </a:lnTo>
                <a:lnTo>
                  <a:pt x="201472" y="109734"/>
                </a:lnTo>
                <a:lnTo>
                  <a:pt x="179750" y="105340"/>
                </a:lnTo>
                <a:lnTo>
                  <a:pt x="156016" y="103871"/>
                </a:lnTo>
                <a:close/>
              </a:path>
              <a:path w="316865" h="462915">
                <a:moveTo>
                  <a:pt x="316639" y="413914"/>
                </a:moveTo>
                <a:lnTo>
                  <a:pt x="265332" y="413914"/>
                </a:lnTo>
                <a:lnTo>
                  <a:pt x="265332" y="452656"/>
                </a:lnTo>
                <a:lnTo>
                  <a:pt x="316639" y="452656"/>
                </a:lnTo>
                <a:lnTo>
                  <a:pt x="316639" y="413914"/>
                </a:lnTo>
                <a:close/>
              </a:path>
              <a:path w="316865" h="462915">
                <a:moveTo>
                  <a:pt x="316639" y="155178"/>
                </a:moveTo>
                <a:lnTo>
                  <a:pt x="164916" y="155178"/>
                </a:lnTo>
                <a:lnTo>
                  <a:pt x="181640" y="156197"/>
                </a:lnTo>
                <a:lnTo>
                  <a:pt x="196459" y="159249"/>
                </a:lnTo>
                <a:lnTo>
                  <a:pt x="231586" y="180297"/>
                </a:lnTo>
                <a:lnTo>
                  <a:pt x="254233" y="216328"/>
                </a:lnTo>
                <a:lnTo>
                  <a:pt x="264348" y="264404"/>
                </a:lnTo>
                <a:lnTo>
                  <a:pt x="265018" y="282713"/>
                </a:lnTo>
                <a:lnTo>
                  <a:pt x="264348" y="300961"/>
                </a:lnTo>
                <a:lnTo>
                  <a:pt x="254233" y="348889"/>
                </a:lnTo>
                <a:lnTo>
                  <a:pt x="231454" y="385362"/>
                </a:lnTo>
                <a:lnTo>
                  <a:pt x="220935" y="394438"/>
                </a:lnTo>
                <a:lnTo>
                  <a:pt x="221249" y="394438"/>
                </a:lnTo>
                <a:lnTo>
                  <a:pt x="209142" y="401749"/>
                </a:lnTo>
                <a:lnTo>
                  <a:pt x="195465" y="406911"/>
                </a:lnTo>
                <a:lnTo>
                  <a:pt x="180256" y="409972"/>
                </a:lnTo>
                <a:lnTo>
                  <a:pt x="163555" y="410982"/>
                </a:lnTo>
                <a:lnTo>
                  <a:pt x="316639" y="410982"/>
                </a:lnTo>
                <a:lnTo>
                  <a:pt x="316639" y="155178"/>
                </a:lnTo>
                <a:close/>
              </a:path>
              <a:path w="316865" h="462915">
                <a:moveTo>
                  <a:pt x="316639" y="0"/>
                </a:moveTo>
                <a:lnTo>
                  <a:pt x="258944" y="0"/>
                </a:lnTo>
                <a:lnTo>
                  <a:pt x="258944" y="144393"/>
                </a:lnTo>
                <a:lnTo>
                  <a:pt x="316639" y="144393"/>
                </a:lnTo>
                <a:lnTo>
                  <a:pt x="3166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176260" y="8893550"/>
            <a:ext cx="297815" cy="358140"/>
          </a:xfrm>
          <a:custGeom>
            <a:avLst/>
            <a:gdLst/>
            <a:ahLst/>
            <a:cxnLst/>
            <a:rect l="l" t="t" r="r" b="b"/>
            <a:pathLst>
              <a:path w="297815" h="358140">
                <a:moveTo>
                  <a:pt x="278899" y="52354"/>
                </a:moveTo>
                <a:lnTo>
                  <a:pt x="155911" y="52354"/>
                </a:lnTo>
                <a:lnTo>
                  <a:pt x="178000" y="53707"/>
                </a:lnTo>
                <a:lnTo>
                  <a:pt x="196525" y="57760"/>
                </a:lnTo>
                <a:lnTo>
                  <a:pt x="230725" y="84801"/>
                </a:lnTo>
                <a:lnTo>
                  <a:pt x="241563" y="132037"/>
                </a:lnTo>
                <a:lnTo>
                  <a:pt x="187392" y="139207"/>
                </a:lnTo>
                <a:lnTo>
                  <a:pt x="140833" y="146068"/>
                </a:lnTo>
                <a:lnTo>
                  <a:pt x="98072" y="154344"/>
                </a:lnTo>
                <a:lnTo>
                  <a:pt x="60796" y="166369"/>
                </a:lnTo>
                <a:lnTo>
                  <a:pt x="22800" y="192690"/>
                </a:lnTo>
                <a:lnTo>
                  <a:pt x="2630" y="231890"/>
                </a:lnTo>
                <a:lnTo>
                  <a:pt x="0" y="256955"/>
                </a:lnTo>
                <a:lnTo>
                  <a:pt x="811" y="270181"/>
                </a:lnTo>
                <a:lnTo>
                  <a:pt x="13298" y="307111"/>
                </a:lnTo>
                <a:lnTo>
                  <a:pt x="40700" y="336545"/>
                </a:lnTo>
                <a:lnTo>
                  <a:pt x="53087" y="344073"/>
                </a:lnTo>
                <a:lnTo>
                  <a:pt x="52668" y="344073"/>
                </a:lnTo>
                <a:lnTo>
                  <a:pt x="66660" y="350197"/>
                </a:lnTo>
                <a:lnTo>
                  <a:pt x="82222" y="354583"/>
                </a:lnTo>
                <a:lnTo>
                  <a:pt x="99316" y="357222"/>
                </a:lnTo>
                <a:lnTo>
                  <a:pt x="117902" y="358104"/>
                </a:lnTo>
                <a:lnTo>
                  <a:pt x="142230" y="356757"/>
                </a:lnTo>
                <a:lnTo>
                  <a:pt x="185193" y="346133"/>
                </a:lnTo>
                <a:lnTo>
                  <a:pt x="227545" y="318995"/>
                </a:lnTo>
                <a:lnTo>
                  <a:pt x="234865" y="311090"/>
                </a:lnTo>
                <a:lnTo>
                  <a:pt x="126488" y="311090"/>
                </a:lnTo>
                <a:lnTo>
                  <a:pt x="114744" y="310613"/>
                </a:lnTo>
                <a:lnTo>
                  <a:pt x="73191" y="294035"/>
                </a:lnTo>
                <a:lnTo>
                  <a:pt x="56647" y="256222"/>
                </a:lnTo>
                <a:lnTo>
                  <a:pt x="57118" y="248469"/>
                </a:lnTo>
                <a:lnTo>
                  <a:pt x="58532" y="241393"/>
                </a:lnTo>
                <a:lnTo>
                  <a:pt x="60888" y="235004"/>
                </a:lnTo>
                <a:lnTo>
                  <a:pt x="64186" y="229312"/>
                </a:lnTo>
                <a:lnTo>
                  <a:pt x="64436" y="229312"/>
                </a:lnTo>
                <a:lnTo>
                  <a:pt x="68283" y="224477"/>
                </a:lnTo>
                <a:lnTo>
                  <a:pt x="103858" y="203082"/>
                </a:lnTo>
                <a:lnTo>
                  <a:pt x="142366" y="193259"/>
                </a:lnTo>
                <a:lnTo>
                  <a:pt x="205334" y="183764"/>
                </a:lnTo>
                <a:lnTo>
                  <a:pt x="231558" y="180333"/>
                </a:lnTo>
                <a:lnTo>
                  <a:pt x="240411" y="179052"/>
                </a:lnTo>
                <a:lnTo>
                  <a:pt x="297791" y="179052"/>
                </a:lnTo>
                <a:lnTo>
                  <a:pt x="297701" y="132037"/>
                </a:lnTo>
                <a:lnTo>
                  <a:pt x="294644" y="91476"/>
                </a:lnTo>
                <a:lnTo>
                  <a:pt x="286692" y="66385"/>
                </a:lnTo>
                <a:lnTo>
                  <a:pt x="278899" y="52354"/>
                </a:lnTo>
                <a:close/>
              </a:path>
              <a:path w="297815" h="358140">
                <a:moveTo>
                  <a:pt x="297791" y="295697"/>
                </a:moveTo>
                <a:lnTo>
                  <a:pt x="246903" y="295697"/>
                </a:lnTo>
                <a:lnTo>
                  <a:pt x="246903" y="348785"/>
                </a:lnTo>
                <a:lnTo>
                  <a:pt x="297791" y="348785"/>
                </a:lnTo>
                <a:lnTo>
                  <a:pt x="297791" y="295697"/>
                </a:lnTo>
                <a:close/>
              </a:path>
              <a:path w="297815" h="358140">
                <a:moveTo>
                  <a:pt x="297791" y="179052"/>
                </a:moveTo>
                <a:lnTo>
                  <a:pt x="240411" y="179052"/>
                </a:lnTo>
                <a:lnTo>
                  <a:pt x="240321" y="192690"/>
                </a:lnTo>
                <a:lnTo>
                  <a:pt x="239704" y="207148"/>
                </a:lnTo>
                <a:lnTo>
                  <a:pt x="228042" y="253068"/>
                </a:lnTo>
                <a:lnTo>
                  <a:pt x="200687" y="287726"/>
                </a:lnTo>
                <a:lnTo>
                  <a:pt x="155545" y="308406"/>
                </a:lnTo>
                <a:lnTo>
                  <a:pt x="126488" y="311090"/>
                </a:lnTo>
                <a:lnTo>
                  <a:pt x="234865" y="311090"/>
                </a:lnTo>
                <a:lnTo>
                  <a:pt x="237749" y="307974"/>
                </a:lnTo>
                <a:lnTo>
                  <a:pt x="246903" y="295697"/>
                </a:lnTo>
                <a:lnTo>
                  <a:pt x="297791" y="295697"/>
                </a:lnTo>
                <a:lnTo>
                  <a:pt x="297791" y="179052"/>
                </a:lnTo>
                <a:close/>
              </a:path>
              <a:path w="297815" h="358140">
                <a:moveTo>
                  <a:pt x="64436" y="229312"/>
                </a:moveTo>
                <a:lnTo>
                  <a:pt x="64186" y="229312"/>
                </a:lnTo>
                <a:lnTo>
                  <a:pt x="64186" y="229626"/>
                </a:lnTo>
                <a:lnTo>
                  <a:pt x="64436" y="229312"/>
                </a:lnTo>
                <a:close/>
              </a:path>
              <a:path w="297815" h="358140">
                <a:moveTo>
                  <a:pt x="156644" y="0"/>
                </a:moveTo>
                <a:lnTo>
                  <a:pt x="103347" y="6400"/>
                </a:lnTo>
                <a:lnTo>
                  <a:pt x="61673" y="25444"/>
                </a:lnTo>
                <a:lnTo>
                  <a:pt x="31465" y="55600"/>
                </a:lnTo>
                <a:lnTo>
                  <a:pt x="12879" y="95494"/>
                </a:lnTo>
                <a:lnTo>
                  <a:pt x="67327" y="111619"/>
                </a:lnTo>
                <a:lnTo>
                  <a:pt x="73062" y="97071"/>
                </a:lnTo>
                <a:lnTo>
                  <a:pt x="80534" y="84683"/>
                </a:lnTo>
                <a:lnTo>
                  <a:pt x="113003" y="60261"/>
                </a:lnTo>
                <a:lnTo>
                  <a:pt x="155911" y="52354"/>
                </a:lnTo>
                <a:lnTo>
                  <a:pt x="278899" y="52354"/>
                </a:lnTo>
                <a:lnTo>
                  <a:pt x="278008" y="50749"/>
                </a:lnTo>
                <a:lnTo>
                  <a:pt x="237898" y="16543"/>
                </a:lnTo>
                <a:lnTo>
                  <a:pt x="200648" y="4070"/>
                </a:lnTo>
                <a:lnTo>
                  <a:pt x="179470" y="1009"/>
                </a:lnTo>
                <a:lnTo>
                  <a:pt x="1566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536878" y="8902346"/>
            <a:ext cx="302895" cy="339725"/>
          </a:xfrm>
          <a:custGeom>
            <a:avLst/>
            <a:gdLst/>
            <a:ahLst/>
            <a:cxnLst/>
            <a:rect l="l" t="t" r="r" b="b"/>
            <a:pathLst>
              <a:path w="302894" h="339725">
                <a:moveTo>
                  <a:pt x="302818" y="0"/>
                </a:moveTo>
                <a:lnTo>
                  <a:pt x="17486" y="0"/>
                </a:lnTo>
                <a:lnTo>
                  <a:pt x="17486" y="50993"/>
                </a:lnTo>
                <a:lnTo>
                  <a:pt x="210569" y="50993"/>
                </a:lnTo>
                <a:lnTo>
                  <a:pt x="0" y="329204"/>
                </a:lnTo>
                <a:lnTo>
                  <a:pt x="0" y="339256"/>
                </a:lnTo>
                <a:lnTo>
                  <a:pt x="292137" y="339256"/>
                </a:lnTo>
                <a:lnTo>
                  <a:pt x="292137" y="288682"/>
                </a:lnTo>
                <a:lnTo>
                  <a:pt x="92562" y="288682"/>
                </a:lnTo>
                <a:lnTo>
                  <a:pt x="302818" y="10785"/>
                </a:lnTo>
                <a:lnTo>
                  <a:pt x="3028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928909" y="8902346"/>
            <a:ext cx="57150" cy="339725"/>
          </a:xfrm>
          <a:custGeom>
            <a:avLst/>
            <a:gdLst/>
            <a:ahLst/>
            <a:cxnLst/>
            <a:rect l="l" t="t" r="r" b="b"/>
            <a:pathLst>
              <a:path w="57150" h="339725">
                <a:moveTo>
                  <a:pt x="56543" y="0"/>
                </a:moveTo>
                <a:lnTo>
                  <a:pt x="0" y="0"/>
                </a:lnTo>
                <a:lnTo>
                  <a:pt x="0" y="339256"/>
                </a:lnTo>
                <a:lnTo>
                  <a:pt x="56543" y="339256"/>
                </a:lnTo>
                <a:lnTo>
                  <a:pt x="565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928909" y="8785490"/>
            <a:ext cx="57150" cy="58419"/>
          </a:xfrm>
          <a:custGeom>
            <a:avLst/>
            <a:gdLst/>
            <a:ahLst/>
            <a:cxnLst/>
            <a:rect l="l" t="t" r="r" b="b"/>
            <a:pathLst>
              <a:path w="57150" h="58420">
                <a:moveTo>
                  <a:pt x="56543" y="0"/>
                </a:moveTo>
                <a:lnTo>
                  <a:pt x="0" y="0"/>
                </a:lnTo>
                <a:lnTo>
                  <a:pt x="0" y="57800"/>
                </a:lnTo>
                <a:lnTo>
                  <a:pt x="56543" y="57800"/>
                </a:lnTo>
                <a:lnTo>
                  <a:pt x="565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7074663" y="8893550"/>
            <a:ext cx="334645" cy="358140"/>
          </a:xfrm>
          <a:custGeom>
            <a:avLst/>
            <a:gdLst/>
            <a:ahLst/>
            <a:cxnLst/>
            <a:rect l="l" t="t" r="r" b="b"/>
            <a:pathLst>
              <a:path w="334644" h="358140">
                <a:moveTo>
                  <a:pt x="256607" y="335068"/>
                </a:moveTo>
                <a:lnTo>
                  <a:pt x="77798" y="335068"/>
                </a:lnTo>
                <a:lnTo>
                  <a:pt x="97433" y="345205"/>
                </a:lnTo>
                <a:lnTo>
                  <a:pt x="118805" y="352397"/>
                </a:lnTo>
                <a:lnTo>
                  <a:pt x="141924" y="356684"/>
                </a:lnTo>
                <a:lnTo>
                  <a:pt x="166801" y="358104"/>
                </a:lnTo>
                <a:lnTo>
                  <a:pt x="191702" y="356684"/>
                </a:lnTo>
                <a:lnTo>
                  <a:pt x="214862" y="352450"/>
                </a:lnTo>
                <a:lnTo>
                  <a:pt x="236331" y="345382"/>
                </a:lnTo>
                <a:lnTo>
                  <a:pt x="256013" y="335487"/>
                </a:lnTo>
                <a:lnTo>
                  <a:pt x="256607" y="335068"/>
                </a:lnTo>
                <a:close/>
              </a:path>
              <a:path w="334644" h="358140">
                <a:moveTo>
                  <a:pt x="167115" y="0"/>
                </a:moveTo>
                <a:lnTo>
                  <a:pt x="119381" y="5654"/>
                </a:lnTo>
                <a:lnTo>
                  <a:pt x="78950" y="22617"/>
                </a:lnTo>
                <a:lnTo>
                  <a:pt x="45679" y="49592"/>
                </a:lnTo>
                <a:lnTo>
                  <a:pt x="20732" y="85442"/>
                </a:lnTo>
                <a:lnTo>
                  <a:pt x="5261" y="129132"/>
                </a:lnTo>
                <a:lnTo>
                  <a:pt x="0" y="179261"/>
                </a:lnTo>
                <a:lnTo>
                  <a:pt x="1274" y="204980"/>
                </a:lnTo>
                <a:lnTo>
                  <a:pt x="11441" y="251353"/>
                </a:lnTo>
                <a:lnTo>
                  <a:pt x="31577" y="291362"/>
                </a:lnTo>
                <a:lnTo>
                  <a:pt x="60349" y="323160"/>
                </a:lnTo>
                <a:lnTo>
                  <a:pt x="77798" y="335801"/>
                </a:lnTo>
                <a:lnTo>
                  <a:pt x="77798" y="335068"/>
                </a:lnTo>
                <a:lnTo>
                  <a:pt x="256607" y="335068"/>
                </a:lnTo>
                <a:lnTo>
                  <a:pt x="273704" y="323028"/>
                </a:lnTo>
                <a:lnTo>
                  <a:pt x="289245" y="308302"/>
                </a:lnTo>
                <a:lnTo>
                  <a:pt x="291926" y="304912"/>
                </a:lnTo>
                <a:lnTo>
                  <a:pt x="166801" y="304912"/>
                </a:lnTo>
                <a:lnTo>
                  <a:pt x="141679" y="302768"/>
                </a:lnTo>
                <a:lnTo>
                  <a:pt x="102351" y="285563"/>
                </a:lnTo>
                <a:lnTo>
                  <a:pt x="75729" y="251783"/>
                </a:lnTo>
                <a:lnTo>
                  <a:pt x="62048" y="205865"/>
                </a:lnTo>
                <a:lnTo>
                  <a:pt x="60312" y="178528"/>
                </a:lnTo>
                <a:lnTo>
                  <a:pt x="61050" y="160471"/>
                </a:lnTo>
                <a:lnTo>
                  <a:pt x="63231" y="143542"/>
                </a:lnTo>
                <a:lnTo>
                  <a:pt x="66805" y="127772"/>
                </a:lnTo>
                <a:lnTo>
                  <a:pt x="71725" y="113190"/>
                </a:lnTo>
                <a:lnTo>
                  <a:pt x="72144" y="113190"/>
                </a:lnTo>
                <a:lnTo>
                  <a:pt x="78713" y="99704"/>
                </a:lnTo>
                <a:lnTo>
                  <a:pt x="107117" y="69003"/>
                </a:lnTo>
                <a:lnTo>
                  <a:pt x="149435" y="53792"/>
                </a:lnTo>
                <a:lnTo>
                  <a:pt x="166801" y="52773"/>
                </a:lnTo>
                <a:lnTo>
                  <a:pt x="292253" y="52773"/>
                </a:lnTo>
                <a:lnTo>
                  <a:pt x="289925" y="49802"/>
                </a:lnTo>
                <a:lnTo>
                  <a:pt x="256746" y="22617"/>
                </a:lnTo>
                <a:lnTo>
                  <a:pt x="215543" y="5654"/>
                </a:lnTo>
                <a:lnTo>
                  <a:pt x="192222" y="1413"/>
                </a:lnTo>
                <a:lnTo>
                  <a:pt x="167115" y="0"/>
                </a:lnTo>
                <a:close/>
              </a:path>
              <a:path w="334644" h="358140">
                <a:moveTo>
                  <a:pt x="292253" y="52773"/>
                </a:moveTo>
                <a:lnTo>
                  <a:pt x="166801" y="52773"/>
                </a:lnTo>
                <a:lnTo>
                  <a:pt x="191667" y="54926"/>
                </a:lnTo>
                <a:lnTo>
                  <a:pt x="213305" y="61359"/>
                </a:lnTo>
                <a:lnTo>
                  <a:pt x="246694" y="86908"/>
                </a:lnTo>
                <a:lnTo>
                  <a:pt x="266811" y="126789"/>
                </a:lnTo>
                <a:lnTo>
                  <a:pt x="273499" y="178528"/>
                </a:lnTo>
                <a:lnTo>
                  <a:pt x="271907" y="204494"/>
                </a:lnTo>
                <a:lnTo>
                  <a:pt x="258612" y="250900"/>
                </a:lnTo>
                <a:lnTo>
                  <a:pt x="232252" y="285078"/>
                </a:lnTo>
                <a:lnTo>
                  <a:pt x="192086" y="302698"/>
                </a:lnTo>
                <a:lnTo>
                  <a:pt x="166801" y="304912"/>
                </a:lnTo>
                <a:lnTo>
                  <a:pt x="291926" y="304912"/>
                </a:lnTo>
                <a:lnTo>
                  <a:pt x="313917" y="272243"/>
                </a:lnTo>
                <a:lnTo>
                  <a:pt x="329139" y="228644"/>
                </a:lnTo>
                <a:lnTo>
                  <a:pt x="334209" y="179261"/>
                </a:lnTo>
                <a:lnTo>
                  <a:pt x="334215" y="178528"/>
                </a:lnTo>
                <a:lnTo>
                  <a:pt x="332961" y="153256"/>
                </a:lnTo>
                <a:lnTo>
                  <a:pt x="329178" y="129249"/>
                </a:lnTo>
                <a:lnTo>
                  <a:pt x="322922" y="106794"/>
                </a:lnTo>
                <a:lnTo>
                  <a:pt x="314231" y="85861"/>
                </a:lnTo>
                <a:lnTo>
                  <a:pt x="303202" y="66746"/>
                </a:lnTo>
                <a:lnTo>
                  <a:pt x="292253" y="527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490566" y="8893550"/>
            <a:ext cx="305435" cy="348615"/>
          </a:xfrm>
          <a:custGeom>
            <a:avLst/>
            <a:gdLst/>
            <a:ahLst/>
            <a:cxnLst/>
            <a:rect l="l" t="t" r="r" b="b"/>
            <a:pathLst>
              <a:path w="305434" h="348615">
                <a:moveTo>
                  <a:pt x="167115" y="0"/>
                </a:moveTo>
                <a:lnTo>
                  <a:pt x="125428" y="4816"/>
                </a:lnTo>
                <a:lnTo>
                  <a:pt x="89630" y="19057"/>
                </a:lnTo>
                <a:lnTo>
                  <a:pt x="59783" y="43102"/>
                </a:lnTo>
                <a:lnTo>
                  <a:pt x="51412" y="53087"/>
                </a:lnTo>
                <a:lnTo>
                  <a:pt x="51412" y="9004"/>
                </a:lnTo>
                <a:lnTo>
                  <a:pt x="0" y="9004"/>
                </a:lnTo>
                <a:lnTo>
                  <a:pt x="0" y="348052"/>
                </a:lnTo>
                <a:lnTo>
                  <a:pt x="57903" y="348052"/>
                </a:lnTo>
                <a:lnTo>
                  <a:pt x="57903" y="169314"/>
                </a:lnTo>
                <a:lnTo>
                  <a:pt x="58532" y="169314"/>
                </a:lnTo>
                <a:lnTo>
                  <a:pt x="62331" y="129307"/>
                </a:lnTo>
                <a:lnTo>
                  <a:pt x="78796" y="89485"/>
                </a:lnTo>
                <a:lnTo>
                  <a:pt x="114656" y="60312"/>
                </a:lnTo>
                <a:lnTo>
                  <a:pt x="153607" y="53087"/>
                </a:lnTo>
                <a:lnTo>
                  <a:pt x="166851" y="53751"/>
                </a:lnTo>
                <a:lnTo>
                  <a:pt x="207899" y="69134"/>
                </a:lnTo>
                <a:lnTo>
                  <a:pt x="233152" y="100669"/>
                </a:lnTo>
                <a:lnTo>
                  <a:pt x="245085" y="142921"/>
                </a:lnTo>
                <a:lnTo>
                  <a:pt x="247427" y="178319"/>
                </a:lnTo>
                <a:lnTo>
                  <a:pt x="247427" y="348052"/>
                </a:lnTo>
                <a:lnTo>
                  <a:pt x="305331" y="348052"/>
                </a:lnTo>
                <a:lnTo>
                  <a:pt x="305331" y="160728"/>
                </a:lnTo>
                <a:lnTo>
                  <a:pt x="305128" y="150865"/>
                </a:lnTo>
                <a:lnTo>
                  <a:pt x="299552" y="108537"/>
                </a:lnTo>
                <a:lnTo>
                  <a:pt x="283942" y="66133"/>
                </a:lnTo>
                <a:lnTo>
                  <a:pt x="255978" y="29891"/>
                </a:lnTo>
                <a:lnTo>
                  <a:pt x="212158" y="5875"/>
                </a:lnTo>
                <a:lnTo>
                  <a:pt x="183386" y="662"/>
                </a:lnTo>
                <a:lnTo>
                  <a:pt x="16711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868775" y="8893550"/>
            <a:ext cx="327660" cy="358140"/>
          </a:xfrm>
          <a:custGeom>
            <a:avLst/>
            <a:gdLst/>
            <a:ahLst/>
            <a:cxnLst/>
            <a:rect l="l" t="t" r="r" b="b"/>
            <a:pathLst>
              <a:path w="327659" h="358140">
                <a:moveTo>
                  <a:pt x="167220" y="0"/>
                </a:moveTo>
                <a:lnTo>
                  <a:pt x="119538" y="5601"/>
                </a:lnTo>
                <a:lnTo>
                  <a:pt x="79159" y="22198"/>
                </a:lnTo>
                <a:lnTo>
                  <a:pt x="45783" y="48938"/>
                </a:lnTo>
                <a:lnTo>
                  <a:pt x="20732" y="85023"/>
                </a:lnTo>
                <a:lnTo>
                  <a:pt x="5143" y="129524"/>
                </a:lnTo>
                <a:lnTo>
                  <a:pt x="0" y="181251"/>
                </a:lnTo>
                <a:lnTo>
                  <a:pt x="1331" y="207631"/>
                </a:lnTo>
                <a:lnTo>
                  <a:pt x="11926" y="253637"/>
                </a:lnTo>
                <a:lnTo>
                  <a:pt x="32916" y="292924"/>
                </a:lnTo>
                <a:lnTo>
                  <a:pt x="62571" y="323764"/>
                </a:lnTo>
                <a:lnTo>
                  <a:pt x="100409" y="345558"/>
                </a:lnTo>
                <a:lnTo>
                  <a:pt x="145015" y="356697"/>
                </a:lnTo>
                <a:lnTo>
                  <a:pt x="169733" y="358104"/>
                </a:lnTo>
                <a:lnTo>
                  <a:pt x="194527" y="356554"/>
                </a:lnTo>
                <a:lnTo>
                  <a:pt x="240072" y="344189"/>
                </a:lnTo>
                <a:lnTo>
                  <a:pt x="280174" y="319774"/>
                </a:lnTo>
                <a:lnTo>
                  <a:pt x="295346" y="305016"/>
                </a:lnTo>
                <a:lnTo>
                  <a:pt x="166801" y="305016"/>
                </a:lnTo>
                <a:lnTo>
                  <a:pt x="142762" y="302940"/>
                </a:lnTo>
                <a:lnTo>
                  <a:pt x="103323" y="286419"/>
                </a:lnTo>
                <a:lnTo>
                  <a:pt x="77312" y="256471"/>
                </a:lnTo>
                <a:lnTo>
                  <a:pt x="63749" y="217846"/>
                </a:lnTo>
                <a:lnTo>
                  <a:pt x="60835" y="194863"/>
                </a:lnTo>
                <a:lnTo>
                  <a:pt x="327634" y="194863"/>
                </a:lnTo>
                <a:lnTo>
                  <a:pt x="327637" y="165731"/>
                </a:lnTo>
                <a:lnTo>
                  <a:pt x="326062" y="149628"/>
                </a:lnTo>
                <a:lnTo>
                  <a:pt x="61987" y="149628"/>
                </a:lnTo>
                <a:lnTo>
                  <a:pt x="65605" y="129964"/>
                </a:lnTo>
                <a:lnTo>
                  <a:pt x="71136" y="112391"/>
                </a:lnTo>
                <a:lnTo>
                  <a:pt x="78611" y="96840"/>
                </a:lnTo>
                <a:lnTo>
                  <a:pt x="87841" y="83557"/>
                </a:lnTo>
                <a:lnTo>
                  <a:pt x="103264" y="68990"/>
                </a:lnTo>
                <a:lnTo>
                  <a:pt x="121894" y="58584"/>
                </a:lnTo>
                <a:lnTo>
                  <a:pt x="143685" y="52341"/>
                </a:lnTo>
                <a:lnTo>
                  <a:pt x="168685" y="50260"/>
                </a:lnTo>
                <a:lnTo>
                  <a:pt x="286982" y="50260"/>
                </a:lnTo>
                <a:lnTo>
                  <a:pt x="273715" y="36595"/>
                </a:lnTo>
                <a:lnTo>
                  <a:pt x="256327" y="23664"/>
                </a:lnTo>
                <a:lnTo>
                  <a:pt x="236867" y="13296"/>
                </a:lnTo>
                <a:lnTo>
                  <a:pt x="215543" y="5902"/>
                </a:lnTo>
                <a:lnTo>
                  <a:pt x="192333" y="1474"/>
                </a:lnTo>
                <a:lnTo>
                  <a:pt x="167220" y="0"/>
                </a:lnTo>
                <a:close/>
              </a:path>
              <a:path w="327659" h="358140">
                <a:moveTo>
                  <a:pt x="266693" y="245123"/>
                </a:moveTo>
                <a:lnTo>
                  <a:pt x="258799" y="258769"/>
                </a:lnTo>
                <a:lnTo>
                  <a:pt x="249560" y="270659"/>
                </a:lnTo>
                <a:lnTo>
                  <a:pt x="238966" y="280801"/>
                </a:lnTo>
                <a:lnTo>
                  <a:pt x="227008" y="289205"/>
                </a:lnTo>
                <a:lnTo>
                  <a:pt x="226694" y="289519"/>
                </a:lnTo>
                <a:lnTo>
                  <a:pt x="213448" y="296358"/>
                </a:lnTo>
                <a:lnTo>
                  <a:pt x="199025" y="301195"/>
                </a:lnTo>
                <a:lnTo>
                  <a:pt x="183463" y="304067"/>
                </a:lnTo>
                <a:lnTo>
                  <a:pt x="166801" y="305016"/>
                </a:lnTo>
                <a:lnTo>
                  <a:pt x="295346" y="305016"/>
                </a:lnTo>
                <a:lnTo>
                  <a:pt x="296718" y="303681"/>
                </a:lnTo>
                <a:lnTo>
                  <a:pt x="310631" y="285037"/>
                </a:lnTo>
                <a:lnTo>
                  <a:pt x="321875" y="263761"/>
                </a:lnTo>
                <a:lnTo>
                  <a:pt x="266693" y="245123"/>
                </a:lnTo>
                <a:close/>
              </a:path>
              <a:path w="327659" h="358140">
                <a:moveTo>
                  <a:pt x="286982" y="50260"/>
                </a:moveTo>
                <a:lnTo>
                  <a:pt x="168685" y="50260"/>
                </a:lnTo>
                <a:lnTo>
                  <a:pt x="191882" y="52198"/>
                </a:lnTo>
                <a:lnTo>
                  <a:pt x="212113" y="57995"/>
                </a:lnTo>
                <a:lnTo>
                  <a:pt x="243448" y="81044"/>
                </a:lnTo>
                <a:lnTo>
                  <a:pt x="264666" y="128782"/>
                </a:lnTo>
                <a:lnTo>
                  <a:pt x="267845" y="149628"/>
                </a:lnTo>
                <a:lnTo>
                  <a:pt x="326062" y="149628"/>
                </a:lnTo>
                <a:lnTo>
                  <a:pt x="311822" y="90782"/>
                </a:lnTo>
                <a:lnTo>
                  <a:pt x="288787" y="52118"/>
                </a:lnTo>
                <a:lnTo>
                  <a:pt x="286982" y="50260"/>
                </a:lnTo>
                <a:close/>
              </a:path>
              <a:path w="327659" h="358140">
                <a:moveTo>
                  <a:pt x="88021" y="83298"/>
                </a:moveTo>
                <a:lnTo>
                  <a:pt x="87746" y="83557"/>
                </a:lnTo>
                <a:lnTo>
                  <a:pt x="88021" y="83298"/>
                </a:lnTo>
                <a:close/>
              </a:path>
              <a:path w="327659" h="358140">
                <a:moveTo>
                  <a:pt x="88080" y="83243"/>
                </a:move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649606" y="9426309"/>
            <a:ext cx="454025" cy="510540"/>
          </a:xfrm>
          <a:custGeom>
            <a:avLst/>
            <a:gdLst/>
            <a:ahLst/>
            <a:cxnLst/>
            <a:rect l="l" t="t" r="r" b="b"/>
            <a:pathLst>
              <a:path w="454025" h="510540">
                <a:moveTo>
                  <a:pt x="453598" y="0"/>
                </a:moveTo>
                <a:lnTo>
                  <a:pt x="354963" y="0"/>
                </a:lnTo>
                <a:lnTo>
                  <a:pt x="225856" y="419358"/>
                </a:lnTo>
                <a:lnTo>
                  <a:pt x="98635" y="0"/>
                </a:lnTo>
                <a:lnTo>
                  <a:pt x="0" y="0"/>
                </a:lnTo>
                <a:lnTo>
                  <a:pt x="155178" y="510141"/>
                </a:lnTo>
                <a:lnTo>
                  <a:pt x="298420" y="510141"/>
                </a:lnTo>
                <a:lnTo>
                  <a:pt x="4535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5159736" y="9426416"/>
            <a:ext cx="332105" cy="510540"/>
          </a:xfrm>
          <a:custGeom>
            <a:avLst/>
            <a:gdLst/>
            <a:ahLst/>
            <a:cxnLst/>
            <a:rect l="l" t="t" r="r" b="b"/>
            <a:pathLst>
              <a:path w="332105" h="510540">
                <a:moveTo>
                  <a:pt x="331724" y="0"/>
                </a:moveTo>
                <a:lnTo>
                  <a:pt x="0" y="0"/>
                </a:lnTo>
                <a:lnTo>
                  <a:pt x="0" y="90170"/>
                </a:lnTo>
                <a:lnTo>
                  <a:pt x="0" y="199390"/>
                </a:lnTo>
                <a:lnTo>
                  <a:pt x="0" y="288290"/>
                </a:lnTo>
                <a:lnTo>
                  <a:pt x="0" y="420370"/>
                </a:lnTo>
                <a:lnTo>
                  <a:pt x="0" y="510540"/>
                </a:lnTo>
                <a:lnTo>
                  <a:pt x="331724" y="510540"/>
                </a:lnTo>
                <a:lnTo>
                  <a:pt x="331724" y="420370"/>
                </a:lnTo>
                <a:lnTo>
                  <a:pt x="95808" y="420370"/>
                </a:lnTo>
                <a:lnTo>
                  <a:pt x="95808" y="288290"/>
                </a:lnTo>
                <a:lnTo>
                  <a:pt x="289217" y="288290"/>
                </a:lnTo>
                <a:lnTo>
                  <a:pt x="289217" y="199390"/>
                </a:lnTo>
                <a:lnTo>
                  <a:pt x="95808" y="199390"/>
                </a:lnTo>
                <a:lnTo>
                  <a:pt x="95808" y="90170"/>
                </a:lnTo>
                <a:lnTo>
                  <a:pt x="331724" y="90170"/>
                </a:lnTo>
                <a:lnTo>
                  <a:pt x="3317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579421" y="9426309"/>
            <a:ext cx="394970" cy="510540"/>
          </a:xfrm>
          <a:custGeom>
            <a:avLst/>
            <a:gdLst/>
            <a:ahLst/>
            <a:cxnLst/>
            <a:rect l="l" t="t" r="r" b="b"/>
            <a:pathLst>
              <a:path w="394969" h="510540">
                <a:moveTo>
                  <a:pt x="225856" y="0"/>
                </a:moveTo>
                <a:lnTo>
                  <a:pt x="0" y="0"/>
                </a:lnTo>
                <a:lnTo>
                  <a:pt x="0" y="510141"/>
                </a:lnTo>
                <a:lnTo>
                  <a:pt x="95808" y="510141"/>
                </a:lnTo>
                <a:lnTo>
                  <a:pt x="95808" y="337057"/>
                </a:lnTo>
                <a:lnTo>
                  <a:pt x="310353" y="337057"/>
                </a:lnTo>
                <a:lnTo>
                  <a:pt x="302713" y="321351"/>
                </a:lnTo>
                <a:lnTo>
                  <a:pt x="318485" y="313189"/>
                </a:lnTo>
                <a:lnTo>
                  <a:pt x="332607" y="303328"/>
                </a:lnTo>
                <a:lnTo>
                  <a:pt x="345002" y="291799"/>
                </a:lnTo>
                <a:lnTo>
                  <a:pt x="355591" y="278630"/>
                </a:lnTo>
                <a:lnTo>
                  <a:pt x="356324" y="277897"/>
                </a:lnTo>
                <a:lnTo>
                  <a:pt x="370176" y="253892"/>
                </a:lnTo>
                <a:lnTo>
                  <a:pt x="372951" y="246589"/>
                </a:lnTo>
                <a:lnTo>
                  <a:pt x="96122" y="246589"/>
                </a:lnTo>
                <a:lnTo>
                  <a:pt x="96122" y="89421"/>
                </a:lnTo>
                <a:lnTo>
                  <a:pt x="374049" y="89421"/>
                </a:lnTo>
                <a:lnTo>
                  <a:pt x="366628" y="73706"/>
                </a:lnTo>
                <a:lnTo>
                  <a:pt x="331612" y="32669"/>
                </a:lnTo>
                <a:lnTo>
                  <a:pt x="298446" y="13585"/>
                </a:lnTo>
                <a:lnTo>
                  <a:pt x="256955" y="2513"/>
                </a:lnTo>
                <a:lnTo>
                  <a:pt x="234443" y="314"/>
                </a:lnTo>
                <a:lnTo>
                  <a:pt x="225856" y="0"/>
                </a:lnTo>
                <a:close/>
              </a:path>
              <a:path w="394969" h="510540">
                <a:moveTo>
                  <a:pt x="310353" y="337057"/>
                </a:moveTo>
                <a:lnTo>
                  <a:pt x="202611" y="337057"/>
                </a:lnTo>
                <a:lnTo>
                  <a:pt x="285855" y="510141"/>
                </a:lnTo>
                <a:lnTo>
                  <a:pt x="394542" y="510141"/>
                </a:lnTo>
                <a:lnTo>
                  <a:pt x="310353" y="337057"/>
                </a:lnTo>
                <a:close/>
              </a:path>
              <a:path w="394969" h="510540">
                <a:moveTo>
                  <a:pt x="374049" y="89421"/>
                </a:moveTo>
                <a:lnTo>
                  <a:pt x="220830" y="89421"/>
                </a:lnTo>
                <a:lnTo>
                  <a:pt x="226589" y="90154"/>
                </a:lnTo>
                <a:lnTo>
                  <a:pt x="232244" y="90468"/>
                </a:lnTo>
                <a:lnTo>
                  <a:pt x="238003" y="91515"/>
                </a:lnTo>
                <a:lnTo>
                  <a:pt x="272661" y="110886"/>
                </a:lnTo>
                <a:lnTo>
                  <a:pt x="289135" y="146603"/>
                </a:lnTo>
                <a:lnTo>
                  <a:pt x="291300" y="168057"/>
                </a:lnTo>
                <a:lnTo>
                  <a:pt x="291031" y="174930"/>
                </a:lnTo>
                <a:lnTo>
                  <a:pt x="281601" y="211917"/>
                </a:lnTo>
                <a:lnTo>
                  <a:pt x="251738" y="239892"/>
                </a:lnTo>
                <a:lnTo>
                  <a:pt x="215176" y="246589"/>
                </a:lnTo>
                <a:lnTo>
                  <a:pt x="372951" y="246589"/>
                </a:lnTo>
                <a:lnTo>
                  <a:pt x="380132" y="227689"/>
                </a:lnTo>
                <a:lnTo>
                  <a:pt x="386141" y="199208"/>
                </a:lnTo>
                <a:lnTo>
                  <a:pt x="388155" y="168371"/>
                </a:lnTo>
                <a:lnTo>
                  <a:pt x="387280" y="147379"/>
                </a:lnTo>
                <a:lnTo>
                  <a:pt x="384687" y="127417"/>
                </a:lnTo>
                <a:lnTo>
                  <a:pt x="380425" y="108457"/>
                </a:lnTo>
                <a:lnTo>
                  <a:pt x="374543" y="90468"/>
                </a:lnTo>
                <a:lnTo>
                  <a:pt x="374049" y="8942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6026736" y="9415001"/>
            <a:ext cx="494030" cy="532130"/>
          </a:xfrm>
          <a:custGeom>
            <a:avLst/>
            <a:gdLst/>
            <a:ahLst/>
            <a:cxnLst/>
            <a:rect l="l" t="t" r="r" b="b"/>
            <a:pathLst>
              <a:path w="494030" h="532129">
                <a:moveTo>
                  <a:pt x="246903" y="0"/>
                </a:moveTo>
                <a:lnTo>
                  <a:pt x="175609" y="8337"/>
                </a:lnTo>
                <a:lnTo>
                  <a:pt x="115075" y="33402"/>
                </a:lnTo>
                <a:lnTo>
                  <a:pt x="66084" y="73243"/>
                </a:lnTo>
                <a:lnTo>
                  <a:pt x="29737" y="126593"/>
                </a:lnTo>
                <a:lnTo>
                  <a:pt x="7329" y="191185"/>
                </a:lnTo>
                <a:lnTo>
                  <a:pt x="0" y="265751"/>
                </a:lnTo>
                <a:lnTo>
                  <a:pt x="1878" y="304295"/>
                </a:lnTo>
                <a:lnTo>
                  <a:pt x="16786" y="373844"/>
                </a:lnTo>
                <a:lnTo>
                  <a:pt x="46354" y="433134"/>
                </a:lnTo>
                <a:lnTo>
                  <a:pt x="88974" y="479769"/>
                </a:lnTo>
                <a:lnTo>
                  <a:pt x="144022" y="512728"/>
                </a:lnTo>
                <a:lnTo>
                  <a:pt x="209887" y="529419"/>
                </a:lnTo>
                <a:lnTo>
                  <a:pt x="246903" y="531502"/>
                </a:lnTo>
                <a:lnTo>
                  <a:pt x="283919" y="529419"/>
                </a:lnTo>
                <a:lnTo>
                  <a:pt x="349784" y="512728"/>
                </a:lnTo>
                <a:lnTo>
                  <a:pt x="404894" y="479769"/>
                </a:lnTo>
                <a:lnTo>
                  <a:pt x="441841" y="440405"/>
                </a:lnTo>
                <a:lnTo>
                  <a:pt x="246903" y="440405"/>
                </a:lnTo>
                <a:lnTo>
                  <a:pt x="223718" y="438821"/>
                </a:lnTo>
                <a:lnTo>
                  <a:pt x="183395" y="427683"/>
                </a:lnTo>
                <a:lnTo>
                  <a:pt x="151179" y="406363"/>
                </a:lnTo>
                <a:lnTo>
                  <a:pt x="126992" y="376079"/>
                </a:lnTo>
                <a:lnTo>
                  <a:pt x="110832" y="337263"/>
                </a:lnTo>
                <a:lnTo>
                  <a:pt x="102779" y="291172"/>
                </a:lnTo>
                <a:lnTo>
                  <a:pt x="101777" y="265436"/>
                </a:lnTo>
                <a:lnTo>
                  <a:pt x="102779" y="239629"/>
                </a:lnTo>
                <a:lnTo>
                  <a:pt x="110832" y="193197"/>
                </a:lnTo>
                <a:lnTo>
                  <a:pt x="126992" y="153725"/>
                </a:lnTo>
                <a:lnTo>
                  <a:pt x="151179" y="123098"/>
                </a:lnTo>
                <a:lnTo>
                  <a:pt x="183395" y="101790"/>
                </a:lnTo>
                <a:lnTo>
                  <a:pt x="223718" y="91293"/>
                </a:lnTo>
                <a:lnTo>
                  <a:pt x="246903" y="90363"/>
                </a:lnTo>
                <a:lnTo>
                  <a:pt x="441127" y="90363"/>
                </a:lnTo>
                <a:lnTo>
                  <a:pt x="427722" y="73400"/>
                </a:lnTo>
                <a:lnTo>
                  <a:pt x="378731" y="33402"/>
                </a:lnTo>
                <a:lnTo>
                  <a:pt x="318197" y="8337"/>
                </a:lnTo>
                <a:lnTo>
                  <a:pt x="283919" y="2082"/>
                </a:lnTo>
                <a:lnTo>
                  <a:pt x="246903" y="0"/>
                </a:lnTo>
                <a:close/>
              </a:path>
              <a:path w="494030" h="532129">
                <a:moveTo>
                  <a:pt x="441127" y="90363"/>
                </a:moveTo>
                <a:lnTo>
                  <a:pt x="246903" y="90363"/>
                </a:lnTo>
                <a:lnTo>
                  <a:pt x="270088" y="91991"/>
                </a:lnTo>
                <a:lnTo>
                  <a:pt x="291260" y="96240"/>
                </a:lnTo>
                <a:lnTo>
                  <a:pt x="327529" y="112562"/>
                </a:lnTo>
                <a:lnTo>
                  <a:pt x="355722" y="138438"/>
                </a:lnTo>
                <a:lnTo>
                  <a:pt x="375904" y="173188"/>
                </a:lnTo>
                <a:lnTo>
                  <a:pt x="388011" y="215660"/>
                </a:lnTo>
                <a:lnTo>
                  <a:pt x="392029" y="265436"/>
                </a:lnTo>
                <a:lnTo>
                  <a:pt x="391027" y="291183"/>
                </a:lnTo>
                <a:lnTo>
                  <a:pt x="382974" y="337573"/>
                </a:lnTo>
                <a:lnTo>
                  <a:pt x="366814" y="377043"/>
                </a:lnTo>
                <a:lnTo>
                  <a:pt x="342627" y="407670"/>
                </a:lnTo>
                <a:lnTo>
                  <a:pt x="310411" y="428979"/>
                </a:lnTo>
                <a:lnTo>
                  <a:pt x="270088" y="439476"/>
                </a:lnTo>
                <a:lnTo>
                  <a:pt x="246903" y="440405"/>
                </a:lnTo>
                <a:lnTo>
                  <a:pt x="441841" y="440405"/>
                </a:lnTo>
                <a:lnTo>
                  <a:pt x="464069" y="404909"/>
                </a:lnTo>
                <a:lnTo>
                  <a:pt x="486477" y="340316"/>
                </a:lnTo>
                <a:lnTo>
                  <a:pt x="493806" y="265751"/>
                </a:lnTo>
                <a:lnTo>
                  <a:pt x="491928" y="227206"/>
                </a:lnTo>
                <a:lnTo>
                  <a:pt x="486320" y="191185"/>
                </a:lnTo>
                <a:lnTo>
                  <a:pt x="477020" y="157657"/>
                </a:lnTo>
                <a:lnTo>
                  <a:pt x="464069" y="126593"/>
                </a:lnTo>
                <a:lnTo>
                  <a:pt x="447452" y="98367"/>
                </a:lnTo>
                <a:lnTo>
                  <a:pt x="441127" y="903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593421" y="9426309"/>
            <a:ext cx="415925" cy="510540"/>
          </a:xfrm>
          <a:custGeom>
            <a:avLst/>
            <a:gdLst/>
            <a:ahLst/>
            <a:cxnLst/>
            <a:rect l="l" t="t" r="r" b="b"/>
            <a:pathLst>
              <a:path w="415925" h="510540">
                <a:moveTo>
                  <a:pt x="415903" y="0"/>
                </a:moveTo>
                <a:lnTo>
                  <a:pt x="318314" y="0"/>
                </a:lnTo>
                <a:lnTo>
                  <a:pt x="318314" y="339989"/>
                </a:lnTo>
                <a:lnTo>
                  <a:pt x="97588" y="0"/>
                </a:lnTo>
                <a:lnTo>
                  <a:pt x="0" y="0"/>
                </a:lnTo>
                <a:lnTo>
                  <a:pt x="0" y="510141"/>
                </a:lnTo>
                <a:lnTo>
                  <a:pt x="97588" y="510141"/>
                </a:lnTo>
                <a:lnTo>
                  <a:pt x="97588" y="170151"/>
                </a:lnTo>
                <a:lnTo>
                  <a:pt x="318314" y="510141"/>
                </a:lnTo>
                <a:lnTo>
                  <a:pt x="415903" y="510141"/>
                </a:lnTo>
                <a:lnTo>
                  <a:pt x="4159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7112349" y="9426416"/>
            <a:ext cx="332105" cy="510540"/>
          </a:xfrm>
          <a:custGeom>
            <a:avLst/>
            <a:gdLst/>
            <a:ahLst/>
            <a:cxnLst/>
            <a:rect l="l" t="t" r="r" b="b"/>
            <a:pathLst>
              <a:path w="332105" h="510540">
                <a:moveTo>
                  <a:pt x="331724" y="0"/>
                </a:moveTo>
                <a:lnTo>
                  <a:pt x="0" y="0"/>
                </a:lnTo>
                <a:lnTo>
                  <a:pt x="0" y="90170"/>
                </a:lnTo>
                <a:lnTo>
                  <a:pt x="0" y="199390"/>
                </a:lnTo>
                <a:lnTo>
                  <a:pt x="0" y="288290"/>
                </a:lnTo>
                <a:lnTo>
                  <a:pt x="0" y="420370"/>
                </a:lnTo>
                <a:lnTo>
                  <a:pt x="0" y="510540"/>
                </a:lnTo>
                <a:lnTo>
                  <a:pt x="331724" y="510540"/>
                </a:lnTo>
                <a:lnTo>
                  <a:pt x="331724" y="420370"/>
                </a:lnTo>
                <a:lnTo>
                  <a:pt x="95808" y="420370"/>
                </a:lnTo>
                <a:lnTo>
                  <a:pt x="95808" y="288290"/>
                </a:lnTo>
                <a:lnTo>
                  <a:pt x="289204" y="288290"/>
                </a:lnTo>
                <a:lnTo>
                  <a:pt x="289204" y="199390"/>
                </a:lnTo>
                <a:lnTo>
                  <a:pt x="95808" y="199390"/>
                </a:lnTo>
                <a:lnTo>
                  <a:pt x="95808" y="90170"/>
                </a:lnTo>
                <a:lnTo>
                  <a:pt x="331724" y="90170"/>
                </a:lnTo>
                <a:lnTo>
                  <a:pt x="3317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7511927" y="9416257"/>
            <a:ext cx="417195" cy="532130"/>
          </a:xfrm>
          <a:custGeom>
            <a:avLst/>
            <a:gdLst/>
            <a:ahLst/>
            <a:cxnLst/>
            <a:rect l="l" t="t" r="r" b="b"/>
            <a:pathLst>
              <a:path w="417194" h="532129">
                <a:moveTo>
                  <a:pt x="209103" y="0"/>
                </a:moveTo>
                <a:lnTo>
                  <a:pt x="159288" y="3900"/>
                </a:lnTo>
                <a:lnTo>
                  <a:pt x="114027" y="16125"/>
                </a:lnTo>
                <a:lnTo>
                  <a:pt x="75416" y="37184"/>
                </a:lnTo>
                <a:lnTo>
                  <a:pt x="45443" y="66804"/>
                </a:lnTo>
                <a:lnTo>
                  <a:pt x="26124" y="105088"/>
                </a:lnTo>
                <a:lnTo>
                  <a:pt x="19685" y="152246"/>
                </a:lnTo>
                <a:lnTo>
                  <a:pt x="20419" y="169739"/>
                </a:lnTo>
                <a:lnTo>
                  <a:pt x="31831" y="212558"/>
                </a:lnTo>
                <a:lnTo>
                  <a:pt x="62197" y="250987"/>
                </a:lnTo>
                <a:lnTo>
                  <a:pt x="100101" y="273290"/>
                </a:lnTo>
                <a:lnTo>
                  <a:pt x="266274" y="324597"/>
                </a:lnTo>
                <a:lnTo>
                  <a:pt x="273419" y="327043"/>
                </a:lnTo>
                <a:lnTo>
                  <a:pt x="309519" y="351612"/>
                </a:lnTo>
                <a:lnTo>
                  <a:pt x="315592" y="370564"/>
                </a:lnTo>
                <a:lnTo>
                  <a:pt x="315592" y="376009"/>
                </a:lnTo>
                <a:lnTo>
                  <a:pt x="301352" y="411924"/>
                </a:lnTo>
                <a:lnTo>
                  <a:pt x="264913" y="433808"/>
                </a:lnTo>
                <a:lnTo>
                  <a:pt x="219155" y="441347"/>
                </a:lnTo>
                <a:lnTo>
                  <a:pt x="198554" y="439873"/>
                </a:lnTo>
                <a:lnTo>
                  <a:pt x="160845" y="428051"/>
                </a:lnTo>
                <a:lnTo>
                  <a:pt x="128490" y="404554"/>
                </a:lnTo>
                <a:lnTo>
                  <a:pt x="106672" y="370756"/>
                </a:lnTo>
                <a:lnTo>
                  <a:pt x="100101" y="350146"/>
                </a:lnTo>
                <a:lnTo>
                  <a:pt x="0" y="364910"/>
                </a:lnTo>
                <a:lnTo>
                  <a:pt x="13049" y="413063"/>
                </a:lnTo>
                <a:lnTo>
                  <a:pt x="36857" y="453912"/>
                </a:lnTo>
                <a:lnTo>
                  <a:pt x="69984" y="486974"/>
                </a:lnTo>
                <a:lnTo>
                  <a:pt x="111200" y="511398"/>
                </a:lnTo>
                <a:lnTo>
                  <a:pt x="159157" y="526436"/>
                </a:lnTo>
                <a:lnTo>
                  <a:pt x="213082" y="531502"/>
                </a:lnTo>
                <a:lnTo>
                  <a:pt x="232268" y="530888"/>
                </a:lnTo>
                <a:lnTo>
                  <a:pt x="270052" y="525892"/>
                </a:lnTo>
                <a:lnTo>
                  <a:pt x="323039" y="509081"/>
                </a:lnTo>
                <a:lnTo>
                  <a:pt x="367637" y="480967"/>
                </a:lnTo>
                <a:lnTo>
                  <a:pt x="399987" y="441033"/>
                </a:lnTo>
                <a:lnTo>
                  <a:pt x="416081" y="389026"/>
                </a:lnTo>
                <a:lnTo>
                  <a:pt x="417160" y="369203"/>
                </a:lnTo>
                <a:lnTo>
                  <a:pt x="416288" y="350666"/>
                </a:lnTo>
                <a:lnTo>
                  <a:pt x="402814" y="305226"/>
                </a:lnTo>
                <a:lnTo>
                  <a:pt x="376899" y="273038"/>
                </a:lnTo>
                <a:lnTo>
                  <a:pt x="366376" y="264703"/>
                </a:lnTo>
                <a:lnTo>
                  <a:pt x="365643" y="263971"/>
                </a:lnTo>
                <a:lnTo>
                  <a:pt x="331511" y="244608"/>
                </a:lnTo>
                <a:lnTo>
                  <a:pt x="276012" y="225856"/>
                </a:lnTo>
                <a:lnTo>
                  <a:pt x="187638" y="201878"/>
                </a:lnTo>
                <a:lnTo>
                  <a:pt x="179616" y="199560"/>
                </a:lnTo>
                <a:lnTo>
                  <a:pt x="141644" y="183672"/>
                </a:lnTo>
                <a:lnTo>
                  <a:pt x="119786" y="147220"/>
                </a:lnTo>
                <a:lnTo>
                  <a:pt x="120585" y="138487"/>
                </a:lnTo>
                <a:lnTo>
                  <a:pt x="146644" y="104433"/>
                </a:lnTo>
                <a:lnTo>
                  <a:pt x="185400" y="90821"/>
                </a:lnTo>
                <a:lnTo>
                  <a:pt x="207323" y="89735"/>
                </a:lnTo>
                <a:lnTo>
                  <a:pt x="218730" y="90579"/>
                </a:lnTo>
                <a:lnTo>
                  <a:pt x="261407" y="104456"/>
                </a:lnTo>
                <a:lnTo>
                  <a:pt x="294361" y="134380"/>
                </a:lnTo>
                <a:lnTo>
                  <a:pt x="308158" y="167010"/>
                </a:lnTo>
                <a:lnTo>
                  <a:pt x="411819" y="149419"/>
                </a:lnTo>
                <a:lnTo>
                  <a:pt x="395537" y="105232"/>
                </a:lnTo>
                <a:lnTo>
                  <a:pt x="371716" y="68584"/>
                </a:lnTo>
                <a:lnTo>
                  <a:pt x="340604" y="39357"/>
                </a:lnTo>
                <a:lnTo>
                  <a:pt x="302818" y="17905"/>
                </a:lnTo>
                <a:lnTo>
                  <a:pt x="258787" y="4790"/>
                </a:lnTo>
                <a:lnTo>
                  <a:pt x="234672" y="1325"/>
                </a:lnTo>
                <a:lnTo>
                  <a:pt x="2091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8015787" y="9426309"/>
            <a:ext cx="95885" cy="510540"/>
          </a:xfrm>
          <a:custGeom>
            <a:avLst/>
            <a:gdLst/>
            <a:ahLst/>
            <a:cxnLst/>
            <a:rect l="l" t="t" r="r" b="b"/>
            <a:pathLst>
              <a:path w="95884" h="510540">
                <a:moveTo>
                  <a:pt x="95494" y="0"/>
                </a:moveTo>
                <a:lnTo>
                  <a:pt x="0" y="0"/>
                </a:lnTo>
                <a:lnTo>
                  <a:pt x="0" y="510141"/>
                </a:lnTo>
                <a:lnTo>
                  <a:pt x="95494" y="510141"/>
                </a:lnTo>
                <a:lnTo>
                  <a:pt x="954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1743895" y="2337448"/>
            <a:ext cx="15060930" cy="183578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dirty="0">
                <a:solidFill>
                  <a:srgbClr val="FFFFFF"/>
                </a:solidFill>
              </a:rPr>
              <a:t>La</a:t>
            </a:r>
            <a:r>
              <a:rPr sz="5900" spc="-25" dirty="0">
                <a:solidFill>
                  <a:srgbClr val="FFFFFF"/>
                </a:solidFill>
              </a:rPr>
              <a:t> </a:t>
            </a:r>
            <a:r>
              <a:rPr sz="5900" dirty="0">
                <a:solidFill>
                  <a:srgbClr val="FFFFFF"/>
                </a:solidFill>
              </a:rPr>
              <a:t>prevenzione</a:t>
            </a:r>
            <a:r>
              <a:rPr sz="5900" spc="-45" dirty="0">
                <a:solidFill>
                  <a:srgbClr val="FFFFFF"/>
                </a:solidFill>
              </a:rPr>
              <a:t> </a:t>
            </a:r>
            <a:r>
              <a:rPr sz="5900" dirty="0">
                <a:solidFill>
                  <a:srgbClr val="FFFFFF"/>
                </a:solidFill>
              </a:rPr>
              <a:t>maschile</a:t>
            </a:r>
            <a:r>
              <a:rPr sz="5900" spc="-15" dirty="0">
                <a:solidFill>
                  <a:srgbClr val="FFFFFF"/>
                </a:solidFill>
              </a:rPr>
              <a:t> </a:t>
            </a:r>
            <a:r>
              <a:rPr sz="5900" dirty="0">
                <a:solidFill>
                  <a:srgbClr val="FFFFFF"/>
                </a:solidFill>
              </a:rPr>
              <a:t>in</a:t>
            </a:r>
            <a:r>
              <a:rPr sz="5900" spc="-35" dirty="0">
                <a:solidFill>
                  <a:srgbClr val="FFFFFF"/>
                </a:solidFill>
              </a:rPr>
              <a:t> </a:t>
            </a:r>
            <a:r>
              <a:rPr sz="5900" spc="-10" dirty="0">
                <a:solidFill>
                  <a:srgbClr val="FFFFFF"/>
                </a:solidFill>
              </a:rPr>
              <a:t>campo</a:t>
            </a:r>
            <a:endParaRPr sz="5900"/>
          </a:p>
          <a:p>
            <a:pPr marL="12700">
              <a:lnSpc>
                <a:spcPct val="100000"/>
              </a:lnSpc>
              <a:spcBef>
                <a:spcPts val="50"/>
              </a:spcBef>
            </a:pPr>
            <a:r>
              <a:rPr sz="5900" b="0" dirty="0">
                <a:solidFill>
                  <a:srgbClr val="FFFFFF"/>
                </a:solidFill>
                <a:latin typeface="Arial MT"/>
                <a:cs typeface="Arial MT"/>
              </a:rPr>
              <a:t>Fondazione</a:t>
            </a:r>
            <a:r>
              <a:rPr sz="5900" b="0" spc="-5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5900" b="0" dirty="0">
                <a:solidFill>
                  <a:srgbClr val="FFFFFF"/>
                </a:solidFill>
                <a:latin typeface="Arial MT"/>
                <a:cs typeface="Arial MT"/>
              </a:rPr>
              <a:t>Veronesi</a:t>
            </a:r>
            <a:r>
              <a:rPr sz="5900" b="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5900" b="0" dirty="0">
                <a:solidFill>
                  <a:srgbClr val="FFFFFF"/>
                </a:solidFill>
                <a:latin typeface="Arial MT"/>
                <a:cs typeface="Arial MT"/>
              </a:rPr>
              <a:t>a</a:t>
            </a:r>
            <a:r>
              <a:rPr sz="5900" b="0" spc="-1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5900" b="0" dirty="0">
                <a:solidFill>
                  <a:srgbClr val="FFFFFF"/>
                </a:solidFill>
                <a:latin typeface="Arial MT"/>
                <a:cs typeface="Arial MT"/>
              </a:rPr>
              <a:t>sostegno</a:t>
            </a:r>
            <a:r>
              <a:rPr sz="5900" b="0" spc="-5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5900" b="0" dirty="0">
                <a:solidFill>
                  <a:srgbClr val="FFFFFF"/>
                </a:solidFill>
                <a:latin typeface="Arial MT"/>
                <a:cs typeface="Arial MT"/>
              </a:rPr>
              <a:t>della</a:t>
            </a:r>
            <a:r>
              <a:rPr sz="5900" b="0" spc="-10" dirty="0">
                <a:solidFill>
                  <a:srgbClr val="FFFFFF"/>
                </a:solidFill>
                <a:latin typeface="Arial MT"/>
                <a:cs typeface="Arial MT"/>
              </a:rPr>
              <a:t> salute</a:t>
            </a:r>
            <a:endParaRPr sz="59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945078" y="746753"/>
            <a:ext cx="3048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25" dirty="0">
                <a:solidFill>
                  <a:srgbClr val="010E97"/>
                </a:solidFill>
                <a:latin typeface="Arial MT"/>
                <a:cs typeface="Arial MT"/>
              </a:rPr>
              <a:t>10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45462" y="1559712"/>
            <a:ext cx="17045787" cy="105221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010E97"/>
                </a:solidFill>
              </a:rPr>
              <a:t>Cosa vogliamo</a:t>
            </a:r>
            <a:r>
              <a:rPr spc="15" dirty="0">
                <a:solidFill>
                  <a:srgbClr val="010E97"/>
                </a:solidFill>
              </a:rPr>
              <a:t> </a:t>
            </a:r>
            <a:r>
              <a:rPr spc="-10" dirty="0">
                <a:solidFill>
                  <a:srgbClr val="010E97"/>
                </a:solidFill>
              </a:rPr>
              <a:t>fare?</a:t>
            </a:r>
          </a:p>
          <a:p>
            <a:pPr marL="12700" marR="5080">
              <a:lnSpc>
                <a:spcPct val="100000"/>
              </a:lnSpc>
              <a:spcBef>
                <a:spcPts val="40"/>
              </a:spcBef>
            </a:pP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Parliamo</a:t>
            </a:r>
            <a:r>
              <a:rPr sz="2800" b="0" spc="-90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di</a:t>
            </a:r>
            <a:r>
              <a:rPr sz="2800" b="0" spc="-90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prevenzione</a:t>
            </a:r>
            <a:r>
              <a:rPr sz="2800" b="0" spc="-75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al</a:t>
            </a:r>
            <a:r>
              <a:rPr sz="2800" b="0" spc="-95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maschile</a:t>
            </a:r>
            <a:r>
              <a:rPr sz="2800" b="0" spc="-105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per</a:t>
            </a:r>
            <a:r>
              <a:rPr sz="2800" b="0" spc="-80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sensibilizzare</a:t>
            </a:r>
            <a:r>
              <a:rPr sz="2800" b="0" spc="-105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tutte</a:t>
            </a:r>
            <a:r>
              <a:rPr sz="2800" b="0" spc="-80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le</a:t>
            </a:r>
            <a:r>
              <a:rPr sz="2800" b="0" spc="-90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fasce</a:t>
            </a:r>
            <a:r>
              <a:rPr sz="2800" b="0" spc="-90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spc="-10" dirty="0">
                <a:solidFill>
                  <a:srgbClr val="010E97"/>
                </a:solidFill>
                <a:latin typeface="Arial MT"/>
                <a:cs typeface="Arial MT"/>
              </a:rPr>
              <a:t>d’età,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con</a:t>
            </a:r>
            <a:r>
              <a:rPr sz="2800" b="0" spc="-105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argomenti</a:t>
            </a:r>
            <a:r>
              <a:rPr sz="2800" b="0" spc="-80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dedicati</a:t>
            </a:r>
            <a:r>
              <a:rPr sz="2800" b="0" spc="-100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dirty="0">
                <a:solidFill>
                  <a:srgbClr val="010E97"/>
                </a:solidFill>
                <a:latin typeface="Arial MT"/>
                <a:cs typeface="Arial MT"/>
              </a:rPr>
              <a:t>tra</a:t>
            </a:r>
            <a:r>
              <a:rPr sz="2800" b="0" spc="-85" dirty="0">
                <a:solidFill>
                  <a:srgbClr val="010E97"/>
                </a:solidFill>
                <a:latin typeface="Arial MT"/>
                <a:cs typeface="Arial MT"/>
              </a:rPr>
              <a:t> </a:t>
            </a:r>
            <a:r>
              <a:rPr sz="2800" b="0" spc="-20" dirty="0">
                <a:solidFill>
                  <a:srgbClr val="010E97"/>
                </a:solidFill>
                <a:latin typeface="Arial MT"/>
                <a:cs typeface="Arial MT"/>
              </a:rPr>
              <a:t>cui:</a:t>
            </a:r>
            <a:endParaRPr sz="2800" dirty="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24090" y="5905925"/>
            <a:ext cx="3801110" cy="2884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Target:</a:t>
            </a:r>
            <a:endParaRPr sz="2800">
              <a:latin typeface="Arial"/>
              <a:cs typeface="Arial"/>
            </a:endParaRPr>
          </a:p>
          <a:p>
            <a:pPr marL="783590" marR="775335" indent="218440">
              <a:lnSpc>
                <a:spcPct val="100000"/>
              </a:lnSpc>
              <a:spcBef>
                <a:spcPts val="5"/>
              </a:spcBef>
            </a:pP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adolescenti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giovanissimi</a:t>
            </a:r>
            <a:endParaRPr sz="2800">
              <a:latin typeface="Arial MT"/>
              <a:cs typeface="Arial MT"/>
            </a:endParaRPr>
          </a:p>
          <a:p>
            <a:pPr marL="12700" marR="5080" algn="ctr">
              <a:lnSpc>
                <a:spcPct val="100000"/>
              </a:lnSpc>
              <a:spcBef>
                <a:spcPts val="2340"/>
              </a:spcBef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Malattie</a:t>
            </a:r>
            <a:r>
              <a:rPr sz="2800" b="1" spc="-114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sessualmente trasmissibili</a:t>
            </a:r>
            <a:endParaRPr sz="2800">
              <a:latin typeface="Arial"/>
              <a:cs typeface="Arial"/>
            </a:endParaRPr>
          </a:p>
          <a:p>
            <a:pPr marL="61594">
              <a:lnSpc>
                <a:spcPct val="100000"/>
              </a:lnSpc>
              <a:spcBef>
                <a:spcPts val="5"/>
              </a:spcBef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tumore</a:t>
            </a:r>
            <a:r>
              <a:rPr sz="2800" b="1" spc="-4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del</a:t>
            </a:r>
            <a:r>
              <a:rPr sz="2800" b="1" spc="-5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testicolo</a:t>
            </a:r>
            <a:endParaRPr sz="280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19620" y="5905925"/>
            <a:ext cx="3842385" cy="28848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348105" marR="1310005" indent="-29209" algn="just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Target: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giovani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adulti</a:t>
            </a:r>
            <a:endParaRPr sz="2800">
              <a:latin typeface="Arial MT"/>
              <a:cs typeface="Arial MT"/>
            </a:endParaRPr>
          </a:p>
          <a:p>
            <a:pPr marL="477520" marR="468630" algn="ctr">
              <a:lnSpc>
                <a:spcPct val="100000"/>
              </a:lnSpc>
              <a:spcBef>
                <a:spcPts val="2345"/>
              </a:spcBef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Fertilità,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prostata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importanza</a:t>
            </a:r>
            <a:r>
              <a:rPr sz="2800" b="1" spc="-4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0F059F"/>
                </a:solidFill>
                <a:latin typeface="Arial"/>
                <a:cs typeface="Arial"/>
              </a:rPr>
              <a:t>del</a:t>
            </a:r>
            <a:endParaRPr sz="2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rapporto</a:t>
            </a:r>
            <a:r>
              <a:rPr sz="2800" b="1" spc="-7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con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l’urologo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737248" y="5943621"/>
            <a:ext cx="3623310" cy="28473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35" algn="ctr">
              <a:lnSpc>
                <a:spcPct val="100000"/>
              </a:lnSpc>
              <a:spcBef>
                <a:spcPts val="100"/>
              </a:spcBef>
            </a:pP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Target:</a:t>
            </a:r>
            <a:endParaRPr sz="2800">
              <a:latin typeface="Arial"/>
              <a:cs typeface="Arial"/>
            </a:endParaRPr>
          </a:p>
          <a:p>
            <a:pPr marL="200660" marR="192405" algn="ctr">
              <a:lnSpc>
                <a:spcPct val="100000"/>
              </a:lnSpc>
              <a:spcBef>
                <a:spcPts val="5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uomini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in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età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matura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nella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terza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5" dirty="0">
                <a:solidFill>
                  <a:srgbClr val="0F059F"/>
                </a:solidFill>
                <a:latin typeface="Arial MT"/>
                <a:cs typeface="Arial MT"/>
              </a:rPr>
              <a:t>età</a:t>
            </a:r>
            <a:endParaRPr sz="2800">
              <a:latin typeface="Arial MT"/>
              <a:cs typeface="Arial MT"/>
            </a:endParaRPr>
          </a:p>
          <a:p>
            <a:pPr marL="704850" marR="5080" indent="-692785">
              <a:lnSpc>
                <a:spcPct val="100000"/>
              </a:lnSpc>
              <a:spcBef>
                <a:spcPts val="2039"/>
              </a:spcBef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Tumore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alla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prostata,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psa</a:t>
            </a:r>
            <a:r>
              <a:rPr sz="2800" b="1" spc="-3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</a:t>
            </a:r>
            <a:r>
              <a:rPr sz="2800" b="1" spc="-3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tumore</a:t>
            </a:r>
            <a:r>
              <a:rPr sz="2800" b="1" spc="70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alla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vescica</a:t>
            </a:r>
            <a:endParaRPr sz="2800">
              <a:latin typeface="Arial"/>
              <a:cs typeface="Arial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212561" y="3302309"/>
            <a:ext cx="921156" cy="221606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400814" y="3685726"/>
            <a:ext cx="1510092" cy="201597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292725" y="3719703"/>
            <a:ext cx="1260926" cy="1906491"/>
          </a:xfrm>
          <a:prstGeom prst="rect">
            <a:avLst/>
          </a:prstGeom>
        </p:spPr>
      </p:pic>
      <p:sp>
        <p:nvSpPr>
          <p:cNvPr id="10" name="object 10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963925" y="746753"/>
            <a:ext cx="27368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85" dirty="0">
                <a:solidFill>
                  <a:srgbClr val="010E97"/>
                </a:solidFill>
                <a:latin typeface="Arial MT"/>
                <a:cs typeface="Arial MT"/>
              </a:rPr>
              <a:t>11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270"/>
              </a:lnSpc>
              <a:spcBef>
                <a:spcPts val="640"/>
              </a:spcBef>
            </a:pPr>
            <a:r>
              <a:rPr dirty="0">
                <a:solidFill>
                  <a:srgbClr val="010E97"/>
                </a:solidFill>
              </a:rPr>
              <a:t>Cosa </a:t>
            </a:r>
            <a:r>
              <a:rPr spc="-10" dirty="0">
                <a:solidFill>
                  <a:srgbClr val="010E97"/>
                </a:solidFill>
              </a:rPr>
              <a:t>abbiamo </a:t>
            </a:r>
            <a:r>
              <a:rPr dirty="0">
                <a:solidFill>
                  <a:srgbClr val="010E97"/>
                </a:solidFill>
              </a:rPr>
              <a:t>fatto</a:t>
            </a:r>
            <a:r>
              <a:rPr spc="10" dirty="0">
                <a:solidFill>
                  <a:srgbClr val="010E97"/>
                </a:solidFill>
              </a:rPr>
              <a:t> </a:t>
            </a:r>
            <a:r>
              <a:rPr dirty="0">
                <a:solidFill>
                  <a:srgbClr val="010E97"/>
                </a:solidFill>
              </a:rPr>
              <a:t>nel</a:t>
            </a:r>
            <a:r>
              <a:rPr spc="15" dirty="0">
                <a:solidFill>
                  <a:srgbClr val="010E97"/>
                </a:solidFill>
              </a:rPr>
              <a:t> </a:t>
            </a:r>
            <a:r>
              <a:rPr spc="-20" dirty="0">
                <a:solidFill>
                  <a:srgbClr val="010E97"/>
                </a:solidFill>
              </a:rPr>
              <a:t>2023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81528" y="1577303"/>
            <a:ext cx="10742930" cy="59982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467CDB"/>
                </a:solidFill>
                <a:latin typeface="Arial"/>
                <a:cs typeface="Arial"/>
              </a:rPr>
              <a:t>La</a:t>
            </a:r>
            <a:r>
              <a:rPr sz="2800" b="1" spc="-70" dirty="0">
                <a:solidFill>
                  <a:srgbClr val="467CDB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467CDB"/>
                </a:solidFill>
                <a:latin typeface="Arial"/>
                <a:cs typeface="Arial"/>
              </a:rPr>
              <a:t>prevenzione</a:t>
            </a:r>
            <a:r>
              <a:rPr sz="2800" b="1" spc="-50" dirty="0">
                <a:solidFill>
                  <a:srgbClr val="467CDB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467CDB"/>
                </a:solidFill>
                <a:latin typeface="Arial"/>
                <a:cs typeface="Arial"/>
              </a:rPr>
              <a:t>in</a:t>
            </a:r>
            <a:r>
              <a:rPr sz="2800" b="1" spc="-65" dirty="0">
                <a:solidFill>
                  <a:srgbClr val="467CDB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467CDB"/>
                </a:solidFill>
                <a:latin typeface="Arial"/>
                <a:cs typeface="Arial"/>
              </a:rPr>
              <a:t>campo: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800" b="1" dirty="0">
                <a:solidFill>
                  <a:srgbClr val="467CDB"/>
                </a:solidFill>
                <a:latin typeface="Arial"/>
                <a:cs typeface="Arial"/>
              </a:rPr>
              <a:t>Courmayeur</a:t>
            </a:r>
            <a:r>
              <a:rPr sz="2800" b="1" spc="-175" dirty="0">
                <a:solidFill>
                  <a:srgbClr val="467CDB"/>
                </a:solidFill>
                <a:latin typeface="Arial"/>
                <a:cs typeface="Arial"/>
              </a:rPr>
              <a:t> </a:t>
            </a:r>
            <a:r>
              <a:rPr sz="2800" b="1" spc="-20" dirty="0">
                <a:solidFill>
                  <a:srgbClr val="467CDB"/>
                </a:solidFill>
                <a:latin typeface="Arial"/>
                <a:cs typeface="Arial"/>
              </a:rPr>
              <a:t>2023</a:t>
            </a:r>
            <a:endParaRPr sz="2800">
              <a:latin typeface="Arial"/>
              <a:cs typeface="Arial"/>
            </a:endParaRPr>
          </a:p>
          <a:p>
            <a:pPr marL="12700" marR="199390">
              <a:lnSpc>
                <a:spcPct val="100000"/>
              </a:lnSpc>
              <a:spcBef>
                <a:spcPts val="165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Il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progetto</a:t>
            </a:r>
            <a:r>
              <a:rPr sz="2800" spc="-4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ha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visto,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primo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anno,</a:t>
            </a:r>
            <a:r>
              <a:rPr sz="280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un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lato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l’ideazione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e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realizzazione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attività</a:t>
            </a:r>
            <a:r>
              <a:rPr sz="2800" b="1" spc="-4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di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sensibilizzazione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sulla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salute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0F059F"/>
                </a:solidFill>
                <a:latin typeface="Arial"/>
                <a:cs typeface="Arial"/>
              </a:rPr>
              <a:t>al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maschile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per</a:t>
            </a:r>
            <a:r>
              <a:rPr sz="2800" b="1" spc="-9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la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cittadinanza</a:t>
            </a:r>
            <a:r>
              <a:rPr sz="2800" b="1" spc="-5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grazie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alla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presenza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3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gazebo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5" dirty="0">
                <a:solidFill>
                  <a:srgbClr val="0F059F"/>
                </a:solidFill>
                <a:latin typeface="Arial MT"/>
                <a:cs typeface="Arial MT"/>
              </a:rPr>
              <a:t>(in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centro</a:t>
            </a:r>
            <a:r>
              <a:rPr sz="2800" spc="-4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città,</a:t>
            </a:r>
            <a:r>
              <a:rPr sz="280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in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Val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Veny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4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in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Val</a:t>
            </a:r>
            <a:r>
              <a:rPr sz="280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Ferret)</a:t>
            </a:r>
            <a:r>
              <a:rPr sz="2800" spc="-3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presso</a:t>
            </a:r>
            <a:r>
              <a:rPr sz="280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cui</a:t>
            </a:r>
            <a:r>
              <a:rPr sz="280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sono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stati</a:t>
            </a:r>
            <a:r>
              <a:rPr sz="280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offerti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counseling</a:t>
            </a:r>
            <a:r>
              <a:rPr sz="2800" b="1" spc="-6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urologici</a:t>
            </a:r>
            <a:r>
              <a:rPr sz="2800" b="1" spc="-6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gratuiti</a:t>
            </a:r>
            <a:r>
              <a:rPr sz="2800" b="1" spc="-4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e,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dall’altra,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l’organizzazione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5" dirty="0">
                <a:solidFill>
                  <a:srgbClr val="0F059F"/>
                </a:solidFill>
                <a:latin typeface="Arial MT"/>
                <a:cs typeface="Arial MT"/>
              </a:rPr>
              <a:t>una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gara</a:t>
            </a:r>
            <a:r>
              <a:rPr sz="2800" b="1" spc="-7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di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golf</a:t>
            </a:r>
            <a:r>
              <a:rPr sz="2800" b="1" spc="-4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all’interno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del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Golf</a:t>
            </a:r>
            <a:r>
              <a:rPr sz="2800" b="1" spc="-4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Club</a:t>
            </a:r>
            <a:r>
              <a:rPr sz="2800" b="1" spc="-6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Courmayeur</a:t>
            </a:r>
            <a:r>
              <a:rPr sz="2800" b="1" spc="-5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et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Grandes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Jorasses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,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durante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giornata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domenica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23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luglio</a:t>
            </a:r>
            <a:r>
              <a:rPr sz="2800" spc="-10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2023.</a:t>
            </a:r>
            <a:endParaRPr sz="280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168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gara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è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stata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organizzata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da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Fondazione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Veronesi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raccogliere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fondi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che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hanno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contribuito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finanziamento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di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una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borsa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0F059F"/>
                </a:solidFill>
                <a:latin typeface="Arial"/>
                <a:cs typeface="Arial"/>
              </a:rPr>
              <a:t>di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ricerca,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fine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trovare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nuovi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metodi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diagnosi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precoce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nuove combinazioni</a:t>
            </a:r>
            <a:r>
              <a:rPr sz="2800" spc="-1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terapeutiche</a:t>
            </a:r>
            <a:r>
              <a:rPr sz="2800" spc="-10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1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le</a:t>
            </a:r>
            <a:r>
              <a:rPr sz="2800" spc="-11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malattie</a:t>
            </a:r>
            <a:r>
              <a:rPr sz="2800" b="1" spc="-9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tipicamente</a:t>
            </a:r>
            <a:r>
              <a:rPr sz="2800" b="1" spc="-10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maschili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.</a:t>
            </a:r>
            <a:endParaRPr sz="280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9842" y="-9843"/>
            <a:ext cx="20125055" cy="11329670"/>
            <a:chOff x="-9842" y="-9843"/>
            <a:chExt cx="20125055" cy="113296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261703" y="9563269"/>
              <a:ext cx="2050618" cy="68353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57116" y="1443725"/>
              <a:ext cx="10804697" cy="767976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807568" y="4505831"/>
              <a:ext cx="5439415" cy="459001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807568" y="1443725"/>
              <a:ext cx="5439415" cy="2921376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945078" y="746753"/>
            <a:ext cx="3048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25" dirty="0">
                <a:solidFill>
                  <a:srgbClr val="010E97"/>
                </a:solidFill>
                <a:latin typeface="Arial MT"/>
                <a:cs typeface="Arial MT"/>
              </a:rPr>
              <a:t>13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45463" y="9980293"/>
            <a:ext cx="239903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10" dirty="0">
                <a:solidFill>
                  <a:srgbClr val="000085"/>
                </a:solidFill>
                <a:latin typeface="Arial MT"/>
                <a:cs typeface="Arial MT"/>
              </a:rPr>
              <a:t>fondazioneveronesi.it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99702" y="1554644"/>
            <a:ext cx="6145530" cy="123253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Alcuni</a:t>
            </a:r>
            <a:r>
              <a:rPr spc="-20" dirty="0"/>
              <a:t> </a:t>
            </a:r>
            <a:r>
              <a:rPr dirty="0"/>
              <a:t>numeri</a:t>
            </a:r>
            <a:r>
              <a:rPr spc="-5" dirty="0"/>
              <a:t> </a:t>
            </a:r>
            <a:r>
              <a:rPr spc="-10" dirty="0"/>
              <a:t>dell’evento</a:t>
            </a: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b="0" dirty="0">
                <a:latin typeface="Arial MT"/>
                <a:cs typeface="Arial MT"/>
              </a:rPr>
              <a:t>23</a:t>
            </a:r>
            <a:r>
              <a:rPr b="0" spc="-20" dirty="0">
                <a:latin typeface="Arial MT"/>
                <a:cs typeface="Arial MT"/>
              </a:rPr>
              <a:t> </a:t>
            </a:r>
            <a:r>
              <a:rPr b="0" dirty="0">
                <a:latin typeface="Arial MT"/>
                <a:cs typeface="Arial MT"/>
              </a:rPr>
              <a:t>luglio</a:t>
            </a:r>
            <a:r>
              <a:rPr b="0" spc="-5" dirty="0">
                <a:latin typeface="Arial MT"/>
                <a:cs typeface="Arial MT"/>
              </a:rPr>
              <a:t> </a:t>
            </a:r>
            <a:r>
              <a:rPr b="0" spc="-20" dirty="0">
                <a:latin typeface="Arial MT"/>
                <a:cs typeface="Arial MT"/>
              </a:rPr>
              <a:t>2023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639213" y="10035580"/>
            <a:ext cx="498538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b="1" u="sng" dirty="0">
                <a:solidFill>
                  <a:srgbClr val="0F059F"/>
                </a:solidFill>
                <a:uFill>
                  <a:solidFill>
                    <a:srgbClr val="0F059F"/>
                  </a:solidFill>
                </a:uFill>
                <a:latin typeface="Arial"/>
                <a:cs typeface="Arial"/>
                <a:hlinkClick r:id="rId2"/>
              </a:rPr>
              <a:t>Clicca</a:t>
            </a:r>
            <a:r>
              <a:rPr sz="1950" b="1" u="sng" spc="25" dirty="0">
                <a:solidFill>
                  <a:srgbClr val="0F059F"/>
                </a:solidFill>
                <a:uFill>
                  <a:solidFill>
                    <a:srgbClr val="0F059F"/>
                  </a:solidFill>
                </a:uFill>
                <a:latin typeface="Arial"/>
                <a:cs typeface="Arial"/>
                <a:hlinkClick r:id="rId2"/>
              </a:rPr>
              <a:t> </a:t>
            </a:r>
            <a:r>
              <a:rPr sz="1950" b="1" u="sng" dirty="0">
                <a:solidFill>
                  <a:srgbClr val="0F059F"/>
                </a:solidFill>
                <a:uFill>
                  <a:solidFill>
                    <a:srgbClr val="0F059F"/>
                  </a:solidFill>
                </a:uFill>
                <a:latin typeface="Arial"/>
                <a:cs typeface="Arial"/>
                <a:hlinkClick r:id="rId2"/>
              </a:rPr>
              <a:t>qui</a:t>
            </a:r>
            <a:r>
              <a:rPr sz="1950" b="1" spc="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195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1950" spc="2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F059F"/>
                </a:solidFill>
                <a:latin typeface="Arial MT"/>
                <a:cs typeface="Arial MT"/>
              </a:rPr>
              <a:t>vedere</a:t>
            </a:r>
            <a:r>
              <a:rPr sz="1950" spc="2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F059F"/>
                </a:solidFill>
                <a:latin typeface="Arial MT"/>
                <a:cs typeface="Arial MT"/>
              </a:rPr>
              <a:t>il</a:t>
            </a:r>
            <a:r>
              <a:rPr sz="1950" spc="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F059F"/>
                </a:solidFill>
                <a:latin typeface="Arial MT"/>
                <a:cs typeface="Arial MT"/>
              </a:rPr>
              <a:t>video</a:t>
            </a:r>
            <a:r>
              <a:rPr sz="1950" spc="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F059F"/>
                </a:solidFill>
                <a:latin typeface="Arial MT"/>
                <a:cs typeface="Arial MT"/>
              </a:rPr>
              <a:t>della</a:t>
            </a:r>
            <a:r>
              <a:rPr sz="1950" spc="4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1950" spc="-10" dirty="0">
                <a:solidFill>
                  <a:srgbClr val="0F059F"/>
                </a:solidFill>
                <a:latin typeface="Arial MT"/>
                <a:cs typeface="Arial MT"/>
              </a:rPr>
              <a:t>giornata!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68124" y="6602596"/>
            <a:ext cx="2513965" cy="1221105"/>
          </a:xfrm>
          <a:prstGeom prst="rect">
            <a:avLst/>
          </a:prstGeom>
        </p:spPr>
        <p:txBody>
          <a:bodyPr vert="horz" wrap="square" lIns="0" tIns="60325" rIns="0" bIns="0" rtlCol="0">
            <a:spAutoFit/>
          </a:bodyPr>
          <a:lstStyle/>
          <a:p>
            <a:pPr marL="12700" marR="5080" indent="-1270" algn="ctr">
              <a:lnSpc>
                <a:spcPts val="3030"/>
              </a:lnSpc>
              <a:spcBef>
                <a:spcPts val="475"/>
              </a:spcBef>
            </a:pPr>
            <a:r>
              <a:rPr sz="2800" b="1" dirty="0">
                <a:solidFill>
                  <a:srgbClr val="467CDB"/>
                </a:solidFill>
                <a:latin typeface="Arial"/>
                <a:cs typeface="Arial"/>
              </a:rPr>
              <a:t>3</a:t>
            </a:r>
            <a:r>
              <a:rPr sz="2800" b="1" spc="-20" dirty="0">
                <a:solidFill>
                  <a:srgbClr val="467CDB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467CDB"/>
                </a:solidFill>
                <a:latin typeface="Arial"/>
                <a:cs typeface="Arial"/>
              </a:rPr>
              <a:t>postazioni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counseling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urologici</a:t>
            </a:r>
            <a:r>
              <a:rPr sz="2800" spc="-1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gratuiti</a:t>
            </a:r>
            <a:endParaRPr sz="2800">
              <a:latin typeface="Arial MT"/>
              <a:cs typeface="Arial M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03684" y="6602596"/>
            <a:ext cx="1725295" cy="130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467CDB"/>
                </a:solidFill>
                <a:latin typeface="Arial"/>
                <a:cs typeface="Arial"/>
              </a:rPr>
              <a:t>+</a:t>
            </a:r>
            <a:r>
              <a:rPr sz="2800" b="1" spc="-15" dirty="0">
                <a:solidFill>
                  <a:srgbClr val="467CDB"/>
                </a:solidFill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467CDB"/>
                </a:solidFill>
                <a:latin typeface="Arial"/>
                <a:cs typeface="Arial"/>
              </a:rPr>
              <a:t>50</a:t>
            </a:r>
            <a:endParaRPr sz="2800">
              <a:latin typeface="Arial"/>
              <a:cs typeface="Arial"/>
            </a:endParaRPr>
          </a:p>
          <a:p>
            <a:pPr marL="12700" marR="5080" algn="ctr">
              <a:lnSpc>
                <a:spcPct val="100000"/>
              </a:lnSpc>
            </a:pP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counseling effettuati</a:t>
            </a:r>
            <a:endParaRPr sz="2800">
              <a:latin typeface="Arial MT"/>
              <a:cs typeface="Arial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3126795" y="6602596"/>
            <a:ext cx="2438400" cy="130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" algn="ctr">
              <a:lnSpc>
                <a:spcPct val="100000"/>
              </a:lnSpc>
              <a:spcBef>
                <a:spcPts val="100"/>
              </a:spcBef>
            </a:pPr>
            <a:r>
              <a:rPr sz="2800" b="1" spc="-25" dirty="0">
                <a:solidFill>
                  <a:srgbClr val="467CDB"/>
                </a:solidFill>
                <a:latin typeface="Arial"/>
                <a:cs typeface="Arial"/>
              </a:rPr>
              <a:t>124</a:t>
            </a:r>
            <a:endParaRPr sz="2800">
              <a:latin typeface="Arial"/>
              <a:cs typeface="Arial"/>
            </a:endParaRPr>
          </a:p>
          <a:p>
            <a:pPr marL="12700" marR="5080" indent="-635" algn="ctr">
              <a:lnSpc>
                <a:spcPct val="100000"/>
              </a:lnSpc>
            </a:pP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partecipanti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alla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gara</a:t>
            </a:r>
            <a:r>
              <a:rPr sz="280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0" dirty="0">
                <a:solidFill>
                  <a:srgbClr val="0F059F"/>
                </a:solidFill>
                <a:latin typeface="Arial MT"/>
                <a:cs typeface="Arial MT"/>
              </a:rPr>
              <a:t>golf</a:t>
            </a:r>
            <a:endParaRPr sz="2800">
              <a:latin typeface="Arial MT"/>
              <a:cs typeface="Arial MT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74503" y="4122973"/>
            <a:ext cx="1676202" cy="183476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3427150" y="4017267"/>
            <a:ext cx="1904566" cy="2234936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788684" y="4115423"/>
            <a:ext cx="1494991" cy="208392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0AC6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7868117" y="746753"/>
            <a:ext cx="3048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25" dirty="0">
                <a:solidFill>
                  <a:srgbClr val="FFFFFF"/>
                </a:solidFill>
                <a:latin typeface="Arial MT"/>
                <a:cs typeface="Arial MT"/>
              </a:rPr>
              <a:t>14</a:t>
            </a:r>
            <a:endParaRPr sz="195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202648" y="9563268"/>
            <a:ext cx="2050618" cy="683539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1794888" y="2334935"/>
            <a:ext cx="12923520" cy="30422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7920"/>
              </a:lnSpc>
              <a:spcBef>
                <a:spcPts val="100"/>
              </a:spcBef>
            </a:pPr>
            <a:r>
              <a:rPr sz="6600" dirty="0">
                <a:solidFill>
                  <a:srgbClr val="FFFFFF"/>
                </a:solidFill>
              </a:rPr>
              <a:t>Proposta</a:t>
            </a:r>
            <a:r>
              <a:rPr sz="6600" spc="-210" dirty="0">
                <a:solidFill>
                  <a:srgbClr val="FFFFFF"/>
                </a:solidFill>
              </a:rPr>
              <a:t> </a:t>
            </a:r>
            <a:r>
              <a:rPr sz="6600" dirty="0">
                <a:solidFill>
                  <a:srgbClr val="FFFFFF"/>
                </a:solidFill>
              </a:rPr>
              <a:t>di</a:t>
            </a:r>
            <a:r>
              <a:rPr sz="6600" spc="-190" dirty="0">
                <a:solidFill>
                  <a:srgbClr val="FFFFFF"/>
                </a:solidFill>
              </a:rPr>
              <a:t> </a:t>
            </a:r>
            <a:r>
              <a:rPr sz="6600" spc="-10" dirty="0">
                <a:solidFill>
                  <a:srgbClr val="FFFFFF"/>
                </a:solidFill>
              </a:rPr>
              <a:t>collaborazione.</a:t>
            </a:r>
            <a:endParaRPr sz="6600"/>
          </a:p>
          <a:p>
            <a:pPr marL="12700" marR="5080">
              <a:lnSpc>
                <a:spcPts val="7909"/>
              </a:lnSpc>
              <a:spcBef>
                <a:spcPts val="115"/>
              </a:spcBef>
              <a:tabLst>
                <a:tab pos="1177290" algn="l"/>
                <a:tab pos="2992755" algn="l"/>
                <a:tab pos="5974715" algn="l"/>
                <a:tab pos="10395585" algn="l"/>
              </a:tabLst>
            </a:pPr>
            <a:r>
              <a:rPr sz="6600" b="0" spc="-25" dirty="0">
                <a:solidFill>
                  <a:srgbClr val="FFFFFF"/>
                </a:solidFill>
                <a:latin typeface="Arial MT"/>
                <a:cs typeface="Arial MT"/>
              </a:rPr>
              <a:t>La</a:t>
            </a:r>
            <a:r>
              <a:rPr sz="6600" b="0" dirty="0">
                <a:solidFill>
                  <a:srgbClr val="FFFFFF"/>
                </a:solidFill>
                <a:latin typeface="Arial MT"/>
                <a:cs typeface="Arial MT"/>
              </a:rPr>
              <a:t>	</a:t>
            </a:r>
            <a:r>
              <a:rPr sz="6600" b="0" spc="-10" dirty="0">
                <a:solidFill>
                  <a:srgbClr val="FFFFFF"/>
                </a:solidFill>
                <a:latin typeface="Arial MT"/>
                <a:cs typeface="Arial MT"/>
              </a:rPr>
              <a:t>prevenzione</a:t>
            </a:r>
            <a:r>
              <a:rPr sz="6600" b="0" dirty="0">
                <a:solidFill>
                  <a:srgbClr val="FFFFFF"/>
                </a:solidFill>
                <a:latin typeface="Arial MT"/>
                <a:cs typeface="Arial MT"/>
              </a:rPr>
              <a:t>	maschile</a:t>
            </a:r>
            <a:r>
              <a:rPr sz="6600" b="0" spc="-33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6600" b="0" spc="-25" dirty="0">
                <a:solidFill>
                  <a:srgbClr val="FFFFFF"/>
                </a:solidFill>
                <a:latin typeface="Arial MT"/>
                <a:cs typeface="Arial MT"/>
              </a:rPr>
              <a:t>in</a:t>
            </a:r>
            <a:r>
              <a:rPr sz="6600" b="0" dirty="0">
                <a:solidFill>
                  <a:srgbClr val="FFFFFF"/>
                </a:solidFill>
                <a:latin typeface="Arial MT"/>
                <a:cs typeface="Arial MT"/>
              </a:rPr>
              <a:t>	</a:t>
            </a:r>
            <a:r>
              <a:rPr sz="6600" b="0" spc="-20" dirty="0">
                <a:solidFill>
                  <a:srgbClr val="FFFFFF"/>
                </a:solidFill>
                <a:latin typeface="Arial MT"/>
                <a:cs typeface="Arial MT"/>
              </a:rPr>
              <a:t>campo </a:t>
            </a:r>
            <a:r>
              <a:rPr sz="6600" b="0" spc="-10" dirty="0">
                <a:solidFill>
                  <a:srgbClr val="FFFFFF"/>
                </a:solidFill>
                <a:latin typeface="Arial MT"/>
                <a:cs typeface="Arial MT"/>
              </a:rPr>
              <a:t>triennio</a:t>
            </a:r>
            <a:r>
              <a:rPr sz="6600" b="0" dirty="0">
                <a:solidFill>
                  <a:srgbClr val="FFFFFF"/>
                </a:solidFill>
                <a:latin typeface="Arial MT"/>
                <a:cs typeface="Arial MT"/>
              </a:rPr>
              <a:t>	2024</a:t>
            </a:r>
            <a:r>
              <a:rPr sz="6600" b="0" spc="-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6600" b="0" dirty="0">
                <a:solidFill>
                  <a:srgbClr val="FFFFFF"/>
                </a:solidFill>
                <a:latin typeface="Arial MT"/>
                <a:cs typeface="Arial MT"/>
              </a:rPr>
              <a:t>-</a:t>
            </a:r>
            <a:r>
              <a:rPr sz="6600" b="0" spc="-9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6600" b="0" spc="-20" dirty="0">
                <a:solidFill>
                  <a:srgbClr val="FFFFFF"/>
                </a:solidFill>
                <a:latin typeface="Arial MT"/>
                <a:cs typeface="Arial MT"/>
              </a:rPr>
              <a:t>2026</a:t>
            </a:r>
            <a:endParaRPr sz="6600">
              <a:latin typeface="Arial MT"/>
              <a:cs typeface="Arial MT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28" y="628"/>
            <a:ext cx="20104100" cy="11308080"/>
          </a:xfrm>
          <a:custGeom>
            <a:avLst/>
            <a:gdLst/>
            <a:ahLst/>
            <a:cxnLst/>
            <a:rect l="l" t="t" r="r" b="b"/>
            <a:pathLst>
              <a:path w="20104100" h="11308080">
                <a:moveTo>
                  <a:pt x="20103471" y="0"/>
                </a:moveTo>
                <a:lnTo>
                  <a:pt x="0" y="0"/>
                </a:lnTo>
                <a:lnTo>
                  <a:pt x="0" y="11307924"/>
                </a:lnTo>
                <a:lnTo>
                  <a:pt x="20103471" y="11307924"/>
                </a:lnTo>
                <a:lnTo>
                  <a:pt x="20103471" y="0"/>
                </a:lnTo>
                <a:close/>
              </a:path>
            </a:pathLst>
          </a:custGeom>
          <a:solidFill>
            <a:srgbClr val="0F059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-9842" y="-9842"/>
            <a:ext cx="20124420" cy="11329035"/>
            <a:chOff x="-9842" y="-9842"/>
            <a:chExt cx="20124420" cy="11329035"/>
          </a:xfrm>
        </p:grpSpPr>
        <p:sp>
          <p:nvSpPr>
            <p:cNvPr id="4" name="object 4"/>
            <p:cNvSpPr/>
            <p:nvPr/>
          </p:nvSpPr>
          <p:spPr>
            <a:xfrm>
              <a:off x="628" y="628"/>
              <a:ext cx="20104100" cy="11308080"/>
            </a:xfrm>
            <a:custGeom>
              <a:avLst/>
              <a:gdLst/>
              <a:ahLst/>
              <a:cxnLst/>
              <a:rect l="l" t="t" r="r" b="b"/>
              <a:pathLst>
                <a:path w="20104100" h="11308080">
                  <a:moveTo>
                    <a:pt x="20103471" y="0"/>
                  </a:moveTo>
                  <a:lnTo>
                    <a:pt x="0" y="0"/>
                  </a:lnTo>
                  <a:lnTo>
                    <a:pt x="0" y="11307924"/>
                  </a:lnTo>
                </a:path>
              </a:pathLst>
            </a:custGeom>
            <a:ln w="20941">
              <a:solidFill>
                <a:srgbClr val="00254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195109" y="9563269"/>
              <a:ext cx="2050618" cy="68353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060125" y="5444441"/>
              <a:ext cx="5190627" cy="3680306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58372" y="1442469"/>
              <a:ext cx="11050972" cy="767976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060125" y="1442469"/>
              <a:ext cx="5185601" cy="3861243"/>
            </a:xfrm>
            <a:prstGeom prst="rect">
              <a:avLst/>
            </a:prstGeom>
          </p:spPr>
        </p:pic>
      </p:grp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945078" y="746753"/>
            <a:ext cx="3048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25" dirty="0">
                <a:solidFill>
                  <a:srgbClr val="010E97"/>
                </a:solidFill>
                <a:latin typeface="Arial MT"/>
                <a:cs typeface="Arial MT"/>
              </a:rPr>
              <a:t>16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0" dirty="0">
                <a:solidFill>
                  <a:srgbClr val="010E97"/>
                </a:solidFill>
              </a:rPr>
              <a:t>Cosa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927850" y="1085583"/>
            <a:ext cx="10844530" cy="85324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Il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progetto</a:t>
            </a:r>
            <a:r>
              <a:rPr sz="2800" spc="-4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prevede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il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triennio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2024</a:t>
            </a:r>
            <a:r>
              <a:rPr sz="280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-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2026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realizzazione</a:t>
            </a:r>
            <a:endParaRPr sz="2800" dirty="0">
              <a:latin typeface="Arial MT"/>
              <a:cs typeface="Arial MT"/>
            </a:endParaRPr>
          </a:p>
          <a:p>
            <a:pPr marL="12700" marR="675005">
              <a:lnSpc>
                <a:spcPct val="100000"/>
              </a:lnSpc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3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eventi</a:t>
            </a:r>
            <a:r>
              <a:rPr sz="2800" b="1" spc="-4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annuali</a:t>
            </a:r>
            <a:r>
              <a:rPr sz="2800" b="1" spc="-5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in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3</a:t>
            </a:r>
            <a:r>
              <a:rPr sz="2800" b="1" spc="-5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location</a:t>
            </a:r>
            <a:r>
              <a:rPr sz="2800" b="1" spc="-4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differenti</a:t>
            </a:r>
            <a:r>
              <a:rPr sz="2800" b="1" spc="-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in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alcuni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dei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Comuni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Golf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Club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più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rinomati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d’Italia.</a:t>
            </a:r>
            <a:endParaRPr sz="2800" dirty="0">
              <a:latin typeface="Arial MT"/>
              <a:cs typeface="Arial MT"/>
            </a:endParaRPr>
          </a:p>
          <a:p>
            <a:pPr marL="12700" marR="479425">
              <a:lnSpc>
                <a:spcPct val="100000"/>
              </a:lnSpc>
              <a:spcBef>
                <a:spcPts val="165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28/07/24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–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Golf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Club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Courmayeur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Comune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Courmayeur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0" dirty="0">
                <a:solidFill>
                  <a:srgbClr val="0F059F"/>
                </a:solidFill>
                <a:latin typeface="Arial MT"/>
                <a:cs typeface="Arial MT"/>
              </a:rPr>
              <a:t>(AO)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14/09/24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–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Golf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Club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Cherasco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Comune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Alba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0" dirty="0">
                <a:solidFill>
                  <a:srgbClr val="0F059F"/>
                </a:solidFill>
                <a:latin typeface="Arial MT"/>
                <a:cs typeface="Arial MT"/>
              </a:rPr>
              <a:t>(CN)</a:t>
            </a:r>
            <a:endParaRPr sz="2800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  <a:spcBef>
                <a:spcPts val="505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26/10/24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–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Golf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Club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Ca’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Amata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(Castelfranco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Veneto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–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5" dirty="0">
                <a:solidFill>
                  <a:srgbClr val="0F059F"/>
                </a:solidFill>
                <a:latin typeface="Arial MT"/>
                <a:cs typeface="Arial MT"/>
              </a:rPr>
              <a:t>TV)</a:t>
            </a:r>
            <a:endParaRPr sz="2800" dirty="0">
              <a:latin typeface="Arial MT"/>
              <a:cs typeface="Arial MT"/>
            </a:endParaRPr>
          </a:p>
          <a:p>
            <a:pPr marL="12700" marR="316230">
              <a:lnSpc>
                <a:spcPct val="100000"/>
              </a:lnSpc>
              <a:spcBef>
                <a:spcPts val="994"/>
              </a:spcBef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Durante</a:t>
            </a:r>
            <a:r>
              <a:rPr sz="2800" b="1" spc="-9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le</a:t>
            </a:r>
            <a:r>
              <a:rPr sz="2800" b="1" spc="-9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giornate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dell’iniziativa</a:t>
            </a:r>
            <a:r>
              <a:rPr sz="2800" spc="-114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sarà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offerta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800" spc="-10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possibilità</a:t>
            </a:r>
            <a:r>
              <a:rPr sz="2800" spc="-114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5" dirty="0">
                <a:solidFill>
                  <a:srgbClr val="0F059F"/>
                </a:solidFill>
                <a:latin typeface="Arial MT"/>
                <a:cs typeface="Arial MT"/>
              </a:rPr>
              <a:t>di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effettuare</a:t>
            </a:r>
            <a:r>
              <a:rPr sz="2800" spc="-6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un</a:t>
            </a:r>
            <a:r>
              <a:rPr sz="2800" spc="-7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counseling</a:t>
            </a:r>
            <a:r>
              <a:rPr sz="2800" b="1" spc="-7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medico</a:t>
            </a:r>
            <a:r>
              <a:rPr sz="2800" b="1" spc="-7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gratuito</a:t>
            </a:r>
            <a:r>
              <a:rPr sz="2800" b="1" spc="-6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con</a:t>
            </a:r>
            <a:r>
              <a:rPr sz="2800" b="1" spc="-8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un</a:t>
            </a:r>
            <a:r>
              <a:rPr sz="2800" b="1" spc="-8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urologo</a:t>
            </a:r>
            <a:r>
              <a:rPr sz="2800" b="1" spc="-5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in</a:t>
            </a:r>
            <a:r>
              <a:rPr sz="2800" spc="-8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spc="-2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uno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stand</a:t>
            </a:r>
            <a:r>
              <a:rPr sz="2800" spc="-8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dedicato</a:t>
            </a:r>
            <a:r>
              <a:rPr sz="2800" spc="-8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che</a:t>
            </a:r>
            <a:r>
              <a:rPr sz="2800" spc="-8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sarà</a:t>
            </a:r>
            <a:r>
              <a:rPr sz="2800" spc="-8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presente</a:t>
            </a:r>
            <a:r>
              <a:rPr sz="2800" spc="-6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all’interno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del</a:t>
            </a:r>
            <a:r>
              <a:rPr sz="2800" spc="-8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Golf</a:t>
            </a:r>
            <a:r>
              <a:rPr sz="2800" spc="-7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Club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rivolto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sia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ai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partecipanti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della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gara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che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agli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ospiti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del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circolo.</a:t>
            </a:r>
            <a:endParaRPr sz="2800" dirty="0">
              <a:latin typeface="Arial MT"/>
              <a:cs typeface="Arial MT"/>
            </a:endParaRPr>
          </a:p>
          <a:p>
            <a:pPr marL="12700" marR="5080">
              <a:lnSpc>
                <a:spcPct val="100000"/>
              </a:lnSpc>
              <a:spcBef>
                <a:spcPts val="167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Ogni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partecipante/ospite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riceverà</a:t>
            </a:r>
            <a:r>
              <a:rPr sz="2800" b="1" spc="-7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il</a:t>
            </a:r>
            <a:r>
              <a:rPr sz="2800" b="1" spc="-9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materiale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informativo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10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l’invito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sottoporsi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ad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una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visita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urologica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completa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presso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le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strutture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della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propria</a:t>
            </a:r>
            <a:r>
              <a:rPr sz="2800" spc="-114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città.</a:t>
            </a:r>
            <a:endParaRPr sz="2800" dirty="0">
              <a:latin typeface="Arial MT"/>
              <a:cs typeface="Arial MT"/>
            </a:endParaRPr>
          </a:p>
          <a:p>
            <a:pPr marL="12700" marR="7620">
              <a:lnSpc>
                <a:spcPct val="100000"/>
              </a:lnSpc>
              <a:spcBef>
                <a:spcPts val="1665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Il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progetto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però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non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vuole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essere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ad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appannaggio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esclusivo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5" dirty="0">
                <a:solidFill>
                  <a:srgbClr val="0F059F"/>
                </a:solidFill>
                <a:latin typeface="Arial MT"/>
                <a:cs typeface="Arial MT"/>
              </a:rPr>
              <a:t>dei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soci/amici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del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golf</a:t>
            </a:r>
            <a:r>
              <a:rPr sz="280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ma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è</a:t>
            </a:r>
            <a:r>
              <a:rPr sz="2800" spc="-5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volto</a:t>
            </a:r>
            <a:r>
              <a:rPr sz="2800" spc="-5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a</a:t>
            </a:r>
            <a:r>
              <a:rPr sz="2800" spc="-5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b="1" spc="-1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coinvolgere</a:t>
            </a:r>
            <a:r>
              <a:rPr sz="2800" b="1" spc="-4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tutta</a:t>
            </a:r>
            <a:r>
              <a:rPr sz="2800" b="1" spc="-3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la</a:t>
            </a:r>
            <a:r>
              <a:rPr sz="2800" b="1" spc="-5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cittadinanza</a:t>
            </a:r>
            <a:r>
              <a:rPr sz="2800" spc="-1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:</a:t>
            </a:r>
            <a:r>
              <a:rPr sz="2800" spc="7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si</a:t>
            </a:r>
            <a:r>
              <a:rPr sz="2800" spc="-1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intende</a:t>
            </a:r>
            <a:r>
              <a:rPr sz="2800" spc="-8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infatti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estendere</a:t>
            </a:r>
            <a:r>
              <a:rPr sz="2800" spc="-8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la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possibilità</a:t>
            </a:r>
            <a:r>
              <a:rPr sz="2800" spc="-11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di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counseling</a:t>
            </a:r>
            <a:r>
              <a:rPr sz="2800" spc="-1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urologici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gratuiti</a:t>
            </a:r>
            <a:r>
              <a:rPr sz="2800" spc="-8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e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posizionare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delle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strutture</a:t>
            </a:r>
            <a:r>
              <a:rPr sz="2800" spc="-7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mobili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nei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Comuni</a:t>
            </a:r>
            <a:r>
              <a:rPr sz="2800" spc="-7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limitrofi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ai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spc="-2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Golf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Club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,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presso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cui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organizzeremo</a:t>
            </a:r>
            <a:r>
              <a:rPr sz="2800" spc="-4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le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gare.</a:t>
            </a:r>
            <a:endParaRPr sz="2800" dirty="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3276063"/>
            <a:ext cx="4382305" cy="5588936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945078" y="746753"/>
            <a:ext cx="3048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25" dirty="0">
                <a:solidFill>
                  <a:srgbClr val="010E97"/>
                </a:solidFill>
                <a:latin typeface="Arial MT"/>
                <a:cs typeface="Arial MT"/>
              </a:rPr>
              <a:t>17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68753" y="1400576"/>
            <a:ext cx="8855075" cy="3946525"/>
          </a:xfrm>
          <a:prstGeom prst="rect">
            <a:avLst/>
          </a:prstGeom>
        </p:spPr>
        <p:txBody>
          <a:bodyPr vert="horz" wrap="square" lIns="0" tIns="184150" rIns="0" bIns="0" rtlCol="0">
            <a:spAutoFit/>
          </a:bodyPr>
          <a:lstStyle/>
          <a:p>
            <a:pPr marL="399415" indent="-386715">
              <a:lnSpc>
                <a:spcPct val="100000"/>
              </a:lnSpc>
              <a:spcBef>
                <a:spcPts val="1450"/>
              </a:spcBef>
              <a:buFont typeface="Arial MT"/>
              <a:buChar char="•"/>
              <a:tabLst>
                <a:tab pos="399415" algn="l"/>
              </a:tabLst>
            </a:pPr>
            <a:r>
              <a:rPr sz="2550" b="1" dirty="0">
                <a:solidFill>
                  <a:srgbClr val="0F059F"/>
                </a:solidFill>
                <a:latin typeface="Arial"/>
                <a:cs typeface="Arial"/>
              </a:rPr>
              <a:t>Counseling</a:t>
            </a:r>
            <a:r>
              <a:rPr sz="2550" b="1" spc="-4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urologici</a:t>
            </a:r>
            <a:r>
              <a:rPr sz="2550" spc="-1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in</a:t>
            </a:r>
            <a:r>
              <a:rPr sz="255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paese</a:t>
            </a:r>
            <a:r>
              <a:rPr sz="2550" spc="-1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550" spc="-1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55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società</a:t>
            </a:r>
            <a:r>
              <a:rPr sz="2550" spc="-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spc="-10" dirty="0">
                <a:solidFill>
                  <a:srgbClr val="0F059F"/>
                </a:solidFill>
                <a:latin typeface="Arial MT"/>
                <a:cs typeface="Arial MT"/>
              </a:rPr>
              <a:t>civile</a:t>
            </a:r>
            <a:endParaRPr sz="2550">
              <a:latin typeface="Arial MT"/>
              <a:cs typeface="Arial MT"/>
            </a:endParaRPr>
          </a:p>
          <a:p>
            <a:pPr marL="399415" indent="-386715">
              <a:lnSpc>
                <a:spcPct val="100000"/>
              </a:lnSpc>
              <a:spcBef>
                <a:spcPts val="1355"/>
              </a:spcBef>
              <a:buFont typeface="Arial MT"/>
              <a:buChar char="•"/>
              <a:tabLst>
                <a:tab pos="399415" algn="l"/>
              </a:tabLst>
            </a:pPr>
            <a:r>
              <a:rPr sz="2550" b="1" dirty="0">
                <a:solidFill>
                  <a:srgbClr val="0F059F"/>
                </a:solidFill>
                <a:latin typeface="Arial"/>
                <a:cs typeface="Arial"/>
              </a:rPr>
              <a:t>Counseling</a:t>
            </a:r>
            <a:r>
              <a:rPr sz="255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urologici</a:t>
            </a:r>
            <a:r>
              <a:rPr sz="2550" spc="-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al</a:t>
            </a:r>
            <a:r>
              <a:rPr sz="255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Golf</a:t>
            </a:r>
            <a:r>
              <a:rPr sz="255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spc="-20" dirty="0">
                <a:solidFill>
                  <a:srgbClr val="0F059F"/>
                </a:solidFill>
                <a:latin typeface="Arial MT"/>
                <a:cs typeface="Arial MT"/>
              </a:rPr>
              <a:t>Club</a:t>
            </a:r>
            <a:endParaRPr sz="2550">
              <a:latin typeface="Arial MT"/>
              <a:cs typeface="Arial MT"/>
            </a:endParaRPr>
          </a:p>
          <a:p>
            <a:pPr marL="399415" indent="-386715">
              <a:lnSpc>
                <a:spcPct val="100000"/>
              </a:lnSpc>
              <a:spcBef>
                <a:spcPts val="1350"/>
              </a:spcBef>
              <a:buFont typeface="Arial MT"/>
              <a:buChar char="•"/>
              <a:tabLst>
                <a:tab pos="399415" algn="l"/>
              </a:tabLst>
            </a:pPr>
            <a:r>
              <a:rPr sz="2550" b="1" dirty="0">
                <a:solidFill>
                  <a:srgbClr val="0F059F"/>
                </a:solidFill>
                <a:latin typeface="Arial"/>
                <a:cs typeface="Arial"/>
              </a:rPr>
              <a:t>Gara</a:t>
            </a:r>
            <a:r>
              <a:rPr sz="2550" b="1" spc="-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550" spc="-1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golf benefica,</a:t>
            </a:r>
            <a:r>
              <a:rPr sz="2550" spc="2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con</a:t>
            </a:r>
            <a:r>
              <a:rPr sz="2550" spc="-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cocktail</a:t>
            </a:r>
            <a:r>
              <a:rPr sz="2550" spc="1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a</a:t>
            </a:r>
            <a:r>
              <a:rPr sz="2550" spc="-1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spc="-10" dirty="0">
                <a:solidFill>
                  <a:srgbClr val="0F059F"/>
                </a:solidFill>
                <a:latin typeface="Arial MT"/>
                <a:cs typeface="Arial MT"/>
              </a:rPr>
              <a:t>seguire</a:t>
            </a:r>
            <a:endParaRPr sz="2550">
              <a:latin typeface="Arial MT"/>
              <a:cs typeface="Arial MT"/>
            </a:endParaRPr>
          </a:p>
          <a:p>
            <a:pPr marL="399415" indent="-386715">
              <a:lnSpc>
                <a:spcPct val="100000"/>
              </a:lnSpc>
              <a:spcBef>
                <a:spcPts val="1345"/>
              </a:spcBef>
              <a:buFont typeface="Arial MT"/>
              <a:buChar char="•"/>
              <a:tabLst>
                <a:tab pos="399415" algn="l"/>
              </a:tabLst>
            </a:pPr>
            <a:r>
              <a:rPr sz="2550" b="1" dirty="0">
                <a:solidFill>
                  <a:srgbClr val="0F059F"/>
                </a:solidFill>
                <a:latin typeface="Arial"/>
                <a:cs typeface="Arial"/>
              </a:rPr>
              <a:t>Gara</a:t>
            </a:r>
            <a:r>
              <a:rPr sz="2550" b="1" spc="-2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b="1" i="1" dirty="0">
                <a:solidFill>
                  <a:srgbClr val="0F059F"/>
                </a:solidFill>
                <a:latin typeface="Arial"/>
                <a:cs typeface="Arial"/>
              </a:rPr>
              <a:t>putting</a:t>
            </a:r>
            <a:r>
              <a:rPr sz="2550" b="1" i="1" spc="-5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b="1" i="1" dirty="0">
                <a:solidFill>
                  <a:srgbClr val="0F059F"/>
                </a:solidFill>
                <a:latin typeface="Arial"/>
                <a:cs typeface="Arial"/>
              </a:rPr>
              <a:t>green</a:t>
            </a:r>
            <a:r>
              <a:rPr sz="2550" i="1" dirty="0">
                <a:solidFill>
                  <a:srgbClr val="0F059F"/>
                </a:solidFill>
                <a:latin typeface="Arial"/>
                <a:cs typeface="Arial"/>
              </a:rPr>
              <a:t>,</a:t>
            </a:r>
            <a:r>
              <a:rPr sz="2550" i="1" spc="-2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aperta</a:t>
            </a:r>
            <a:r>
              <a:rPr sz="2550" spc="-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a</a:t>
            </a:r>
            <a:r>
              <a:rPr sz="255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spc="-10" dirty="0">
                <a:solidFill>
                  <a:srgbClr val="0F059F"/>
                </a:solidFill>
                <a:latin typeface="Arial MT"/>
                <a:cs typeface="Arial MT"/>
              </a:rPr>
              <a:t>tutti</a:t>
            </a:r>
            <a:endParaRPr sz="2550">
              <a:latin typeface="Arial MT"/>
              <a:cs typeface="Arial MT"/>
            </a:endParaRPr>
          </a:p>
          <a:p>
            <a:pPr marL="399415" indent="-386715">
              <a:lnSpc>
                <a:spcPct val="100000"/>
              </a:lnSpc>
              <a:spcBef>
                <a:spcPts val="1355"/>
              </a:spcBef>
              <a:buFont typeface="Arial MT"/>
              <a:buChar char="•"/>
              <a:tabLst>
                <a:tab pos="399415" algn="l"/>
              </a:tabLst>
            </a:pPr>
            <a:r>
              <a:rPr sz="2550" b="1" dirty="0">
                <a:solidFill>
                  <a:srgbClr val="0F059F"/>
                </a:solidFill>
                <a:latin typeface="Arial"/>
                <a:cs typeface="Arial"/>
              </a:rPr>
              <a:t>Estrazione</a:t>
            </a:r>
            <a:r>
              <a:rPr sz="2550" b="1" spc="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a</a:t>
            </a:r>
            <a:r>
              <a:rPr sz="2550" spc="-1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premi, aperta</a:t>
            </a:r>
            <a:r>
              <a:rPr sz="2550" spc="1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a</a:t>
            </a:r>
            <a:r>
              <a:rPr sz="2550" spc="-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spc="-10" dirty="0">
                <a:solidFill>
                  <a:srgbClr val="0F059F"/>
                </a:solidFill>
                <a:latin typeface="Arial MT"/>
                <a:cs typeface="Arial MT"/>
              </a:rPr>
              <a:t>tutti</a:t>
            </a:r>
            <a:endParaRPr sz="2550">
              <a:latin typeface="Arial MT"/>
              <a:cs typeface="Arial MT"/>
            </a:endParaRPr>
          </a:p>
          <a:p>
            <a:pPr marL="399415" indent="-386715">
              <a:lnSpc>
                <a:spcPct val="100000"/>
              </a:lnSpc>
              <a:spcBef>
                <a:spcPts val="1350"/>
              </a:spcBef>
              <a:buFont typeface="Arial MT"/>
              <a:buChar char="•"/>
              <a:tabLst>
                <a:tab pos="399415" algn="l"/>
              </a:tabLst>
            </a:pPr>
            <a:r>
              <a:rPr sz="2550" b="1" dirty="0">
                <a:solidFill>
                  <a:srgbClr val="0F059F"/>
                </a:solidFill>
                <a:latin typeface="Arial"/>
                <a:cs typeface="Arial"/>
              </a:rPr>
              <a:t>Counseling</a:t>
            </a:r>
            <a:r>
              <a:rPr sz="2550" b="1" spc="-5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urologici</a:t>
            </a:r>
            <a:r>
              <a:rPr sz="2550" spc="-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in</a:t>
            </a:r>
            <a:r>
              <a:rPr sz="255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azienda,</a:t>
            </a:r>
            <a:r>
              <a:rPr sz="2550" spc="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550" spc="-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le</a:t>
            </a:r>
            <a:r>
              <a:rPr sz="255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realtà</a:t>
            </a:r>
            <a:r>
              <a:rPr sz="2550" spc="-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i="1" dirty="0">
                <a:solidFill>
                  <a:srgbClr val="0F059F"/>
                </a:solidFill>
                <a:latin typeface="Arial"/>
                <a:cs typeface="Arial"/>
              </a:rPr>
              <a:t>main</a:t>
            </a:r>
            <a:r>
              <a:rPr sz="2550" i="1" spc="-2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i="1" spc="-10" dirty="0">
                <a:solidFill>
                  <a:srgbClr val="0F059F"/>
                </a:solidFill>
                <a:latin typeface="Arial"/>
                <a:cs typeface="Arial"/>
              </a:rPr>
              <a:t>partner</a:t>
            </a:r>
            <a:endParaRPr sz="2550">
              <a:latin typeface="Arial"/>
              <a:cs typeface="Arial"/>
            </a:endParaRPr>
          </a:p>
          <a:p>
            <a:pPr marL="399415" indent="-386715">
              <a:lnSpc>
                <a:spcPct val="100000"/>
              </a:lnSpc>
              <a:spcBef>
                <a:spcPts val="1345"/>
              </a:spcBef>
              <a:buFont typeface="Arial MT"/>
              <a:buChar char="•"/>
              <a:tabLst>
                <a:tab pos="399415" algn="l"/>
              </a:tabLst>
            </a:pPr>
            <a:r>
              <a:rPr sz="2550" b="1" dirty="0">
                <a:solidFill>
                  <a:srgbClr val="0F059F"/>
                </a:solidFill>
                <a:latin typeface="Arial"/>
                <a:cs typeface="Arial"/>
              </a:rPr>
              <a:t>Media</a:t>
            </a:r>
            <a:r>
              <a:rPr sz="2550" b="1" spc="-3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b="1" dirty="0">
                <a:solidFill>
                  <a:srgbClr val="0F059F"/>
                </a:solidFill>
                <a:latin typeface="Arial"/>
                <a:cs typeface="Arial"/>
              </a:rPr>
              <a:t>partnership</a:t>
            </a:r>
            <a:r>
              <a:rPr sz="2550" b="1" spc="1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dirty="0">
                <a:solidFill>
                  <a:srgbClr val="0F059F"/>
                </a:solidFill>
                <a:latin typeface="Arial MT"/>
                <a:cs typeface="Arial MT"/>
              </a:rPr>
              <a:t>con</a:t>
            </a:r>
            <a:r>
              <a:rPr sz="255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550" b="1" dirty="0">
                <a:solidFill>
                  <a:srgbClr val="0F059F"/>
                </a:solidFill>
                <a:latin typeface="Arial"/>
                <a:cs typeface="Arial"/>
              </a:rPr>
              <a:t>FORBES</a:t>
            </a:r>
            <a:r>
              <a:rPr sz="2550" b="1" spc="-3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550" b="1" spc="-10" dirty="0">
                <a:solidFill>
                  <a:srgbClr val="0F059F"/>
                </a:solidFill>
                <a:latin typeface="Arial"/>
                <a:cs typeface="Arial"/>
              </a:rPr>
              <a:t>Italia</a:t>
            </a:r>
            <a:endParaRPr sz="255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1845463" y="1553388"/>
            <a:ext cx="1951355" cy="1172210"/>
          </a:xfrm>
          <a:prstGeom prst="rect">
            <a:avLst/>
          </a:prstGeom>
        </p:spPr>
        <p:txBody>
          <a:bodyPr vert="horz" wrap="square" lIns="0" tIns="80645" rIns="0" bIns="0" rtlCol="0">
            <a:spAutoFit/>
          </a:bodyPr>
          <a:lstStyle/>
          <a:p>
            <a:pPr marL="12700" marR="5080">
              <a:lnSpc>
                <a:spcPts val="4280"/>
              </a:lnSpc>
              <a:spcBef>
                <a:spcPts val="635"/>
              </a:spcBef>
            </a:pPr>
            <a:r>
              <a:rPr spc="-10" dirty="0">
                <a:solidFill>
                  <a:srgbClr val="010E97"/>
                </a:solidFill>
              </a:rPr>
              <a:t>Attività previste</a:t>
            </a: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388927"/>
            <a:ext cx="3610947" cy="4920716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945078" y="746753"/>
            <a:ext cx="3048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25" dirty="0">
                <a:solidFill>
                  <a:srgbClr val="010E97"/>
                </a:solidFill>
                <a:latin typeface="Arial MT"/>
                <a:cs typeface="Arial MT"/>
              </a:rPr>
              <a:t>18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44416" y="1549660"/>
            <a:ext cx="2119630" cy="117157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270"/>
              </a:lnSpc>
              <a:spcBef>
                <a:spcPts val="640"/>
              </a:spcBef>
            </a:pPr>
            <a:r>
              <a:rPr spc="-10" dirty="0">
                <a:solidFill>
                  <a:srgbClr val="010E97"/>
                </a:solidFill>
              </a:rPr>
              <a:t>Raccolta fondi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73989" y="1395949"/>
            <a:ext cx="10802620" cy="5834930"/>
          </a:xfrm>
          <a:prstGeom prst="rect">
            <a:avLst/>
          </a:prstGeom>
        </p:spPr>
        <p:txBody>
          <a:bodyPr vert="horz" wrap="square" lIns="0" tIns="220979" rIns="0" bIns="0" rtlCol="0">
            <a:spAutoFit/>
          </a:bodyPr>
          <a:lstStyle/>
          <a:p>
            <a:pPr marL="389255" indent="-376555">
              <a:lnSpc>
                <a:spcPct val="100000"/>
              </a:lnSpc>
              <a:spcBef>
                <a:spcPts val="1739"/>
              </a:spcBef>
              <a:buChar char="•"/>
              <a:tabLst>
                <a:tab pos="389255" algn="l"/>
              </a:tabLst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Quota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finanziamento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da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parte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dei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partner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;</a:t>
            </a:r>
            <a:endParaRPr sz="2800" dirty="0">
              <a:latin typeface="Arial MT"/>
              <a:cs typeface="Arial MT"/>
            </a:endParaRPr>
          </a:p>
          <a:p>
            <a:pPr marL="389255" indent="-376555">
              <a:lnSpc>
                <a:spcPct val="100000"/>
              </a:lnSpc>
              <a:spcBef>
                <a:spcPts val="1650"/>
              </a:spcBef>
              <a:buFont typeface="Arial MT"/>
              <a:buChar char="•"/>
              <a:tabLst>
                <a:tab pos="389255" algn="l"/>
              </a:tabLst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Quota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iscrizione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gara</a:t>
            </a:r>
            <a:r>
              <a:rPr sz="2800" b="1" spc="-5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ogni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giocatore;</a:t>
            </a:r>
            <a:endParaRPr sz="2800" dirty="0">
              <a:latin typeface="Arial MT"/>
              <a:cs typeface="Arial MT"/>
            </a:endParaRPr>
          </a:p>
          <a:p>
            <a:pPr marL="389255" indent="-376555">
              <a:lnSpc>
                <a:spcPct val="100000"/>
              </a:lnSpc>
              <a:spcBef>
                <a:spcPts val="1655"/>
              </a:spcBef>
              <a:buChar char="•"/>
              <a:tabLst>
                <a:tab pos="389255" algn="l"/>
              </a:tabLst>
            </a:pP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Distribuzione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biglietti</a:t>
            </a:r>
            <a:r>
              <a:rPr sz="2800" b="1" spc="-7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estrazione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a</a:t>
            </a:r>
            <a:r>
              <a:rPr sz="2800" b="1" spc="-7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premi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;</a:t>
            </a:r>
            <a:endParaRPr sz="2800" dirty="0">
              <a:latin typeface="Arial MT"/>
              <a:cs typeface="Arial MT"/>
            </a:endParaRPr>
          </a:p>
          <a:p>
            <a:pPr marL="389255" marR="313690" indent="-377190">
              <a:lnSpc>
                <a:spcPct val="100000"/>
              </a:lnSpc>
              <a:spcBef>
                <a:spcPts val="1660"/>
              </a:spcBef>
              <a:buChar char="•"/>
              <a:tabLst>
                <a:tab pos="389255" algn="l"/>
              </a:tabLst>
            </a:pP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Distribuzione</a:t>
            </a:r>
            <a:r>
              <a:rPr sz="280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biglietti</a:t>
            </a:r>
            <a:r>
              <a:rPr sz="2800" b="1" spc="-2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gara</a:t>
            </a:r>
            <a:r>
              <a:rPr sz="2800" b="1" spc="-4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a</a:t>
            </a:r>
            <a:r>
              <a:rPr sz="2800" b="1" spc="-4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premi</a:t>
            </a:r>
            <a:r>
              <a:rPr sz="2800" b="1" spc="-2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di</a:t>
            </a:r>
            <a:r>
              <a:rPr sz="2800" b="1" spc="-2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Putting</a:t>
            </a:r>
            <a:r>
              <a:rPr sz="2800" b="1" spc="-3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Green/«Tiro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al</a:t>
            </a:r>
            <a:r>
              <a:rPr sz="2800" b="1" spc="-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bersaglio»:</a:t>
            </a:r>
            <a:endParaRPr sz="2800" dirty="0">
              <a:latin typeface="Arial"/>
              <a:cs typeface="Arial"/>
            </a:endParaRPr>
          </a:p>
          <a:p>
            <a:pPr marL="389255" marR="5080">
              <a:lnSpc>
                <a:spcPct val="100000"/>
              </a:lnSpc>
              <a:spcBef>
                <a:spcPts val="5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durante</a:t>
            </a:r>
            <a:r>
              <a:rPr sz="2800" spc="-10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le</a:t>
            </a:r>
            <a:r>
              <a:rPr sz="2800" spc="-114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giornate</a:t>
            </a:r>
            <a:r>
              <a:rPr sz="2800" spc="-10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Fondazione</a:t>
            </a:r>
            <a:r>
              <a:rPr sz="2800" spc="-114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Veronesi</a:t>
            </a:r>
            <a:r>
              <a:rPr sz="2800" spc="-114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organizzerà</a:t>
            </a:r>
            <a:r>
              <a:rPr sz="2800" spc="-10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infatti</a:t>
            </a:r>
            <a:r>
              <a:rPr sz="2800" spc="-11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anche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una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gara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i="1" dirty="0">
                <a:solidFill>
                  <a:srgbClr val="0F059F"/>
                </a:solidFill>
                <a:latin typeface="Arial"/>
                <a:cs typeface="Arial"/>
              </a:rPr>
              <a:t>putting</a:t>
            </a:r>
            <a:r>
              <a:rPr sz="2800" i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i="1" dirty="0">
                <a:solidFill>
                  <a:srgbClr val="0F059F"/>
                </a:solidFill>
                <a:latin typeface="Arial"/>
                <a:cs typeface="Arial"/>
              </a:rPr>
              <a:t>green</a:t>
            </a:r>
            <a:r>
              <a:rPr sz="2800" i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aperta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tutti,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sia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giocatori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della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0" dirty="0">
                <a:solidFill>
                  <a:srgbClr val="0F059F"/>
                </a:solidFill>
                <a:latin typeface="Arial MT"/>
                <a:cs typeface="Arial MT"/>
              </a:rPr>
              <a:t>gara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ma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anche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familiari,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amici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persone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che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passeranno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dal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circolo.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Donazione</a:t>
            </a:r>
            <a:r>
              <a:rPr sz="2800" spc="-1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minima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partecipare: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260" dirty="0">
                <a:solidFill>
                  <a:srgbClr val="0F059F"/>
                </a:solidFill>
                <a:latin typeface="Arial MT"/>
                <a:cs typeface="Arial MT"/>
              </a:rPr>
              <a:t>€</a:t>
            </a:r>
            <a:r>
              <a:rPr sz="2800" spc="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lang="it-IT" sz="2800" spc="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5,00.</a:t>
            </a:r>
            <a:endParaRPr sz="2800" dirty="0">
              <a:latin typeface="Arial MT"/>
              <a:cs typeface="Arial MT"/>
            </a:endParaRPr>
          </a:p>
          <a:p>
            <a:pPr marL="381635" marR="1097280">
              <a:lnSpc>
                <a:spcPct val="100000"/>
              </a:lnSpc>
              <a:spcBef>
                <a:spcPts val="166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termine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delle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gare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sarà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effettuata,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oltre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alla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premiazione, un’estrazione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premi</a:t>
            </a:r>
            <a:r>
              <a:rPr sz="280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u="sng" dirty="0">
                <a:solidFill>
                  <a:srgbClr val="0F059F"/>
                </a:solidFill>
                <a:uFill>
                  <a:solidFill>
                    <a:srgbClr val="0F059F"/>
                  </a:solidFill>
                </a:uFill>
                <a:latin typeface="Arial MT"/>
                <a:cs typeface="Arial MT"/>
              </a:rPr>
              <a:t>forniti</a:t>
            </a:r>
            <a:r>
              <a:rPr sz="2800" u="sng" spc="-60" dirty="0">
                <a:solidFill>
                  <a:srgbClr val="0F059F"/>
                </a:solidFill>
                <a:uFill>
                  <a:solidFill>
                    <a:srgbClr val="0F059F"/>
                  </a:solidFill>
                </a:uFill>
                <a:latin typeface="Arial MT"/>
                <a:cs typeface="Arial MT"/>
              </a:rPr>
              <a:t> </a:t>
            </a:r>
            <a:r>
              <a:rPr sz="2800" u="sng" dirty="0">
                <a:solidFill>
                  <a:srgbClr val="0F059F"/>
                </a:solidFill>
                <a:uFill>
                  <a:solidFill>
                    <a:srgbClr val="0F059F"/>
                  </a:solidFill>
                </a:uFill>
                <a:latin typeface="Arial MT"/>
                <a:cs typeface="Arial MT"/>
              </a:rPr>
              <a:t>dai</a:t>
            </a:r>
            <a:r>
              <a:rPr sz="2800" u="sng" spc="-70" dirty="0">
                <a:solidFill>
                  <a:srgbClr val="0F059F"/>
                </a:solidFill>
                <a:uFill>
                  <a:solidFill>
                    <a:srgbClr val="0F059F"/>
                  </a:solidFill>
                </a:uFill>
                <a:latin typeface="Arial MT"/>
                <a:cs typeface="Arial MT"/>
              </a:rPr>
              <a:t> </a:t>
            </a:r>
            <a:r>
              <a:rPr sz="2800" u="sng" spc="-10" dirty="0">
                <a:solidFill>
                  <a:srgbClr val="0F059F"/>
                </a:solidFill>
                <a:uFill>
                  <a:solidFill>
                    <a:srgbClr val="0F059F"/>
                  </a:solidFill>
                </a:uFill>
                <a:latin typeface="Arial MT"/>
                <a:cs typeface="Arial MT"/>
              </a:rPr>
              <a:t>partner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.</a:t>
            </a:r>
            <a:endParaRPr sz="2800" dirty="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288429"/>
            <a:ext cx="3602366" cy="4027441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228993" y="9582443"/>
            <a:ext cx="2016733" cy="64965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7945078" y="746753"/>
            <a:ext cx="3048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25" dirty="0">
                <a:solidFill>
                  <a:srgbClr val="010E97"/>
                </a:solidFill>
                <a:latin typeface="Arial MT"/>
                <a:cs typeface="Arial MT"/>
              </a:rPr>
              <a:t>19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844416" y="1549660"/>
            <a:ext cx="3935095" cy="1714500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270"/>
              </a:lnSpc>
              <a:spcBef>
                <a:spcPts val="640"/>
              </a:spcBef>
            </a:pPr>
            <a:r>
              <a:rPr sz="3950" b="1" dirty="0">
                <a:solidFill>
                  <a:srgbClr val="010E97"/>
                </a:solidFill>
                <a:latin typeface="Arial"/>
                <a:cs typeface="Arial"/>
              </a:rPr>
              <a:t>Come</a:t>
            </a:r>
            <a:r>
              <a:rPr sz="3950" b="1" spc="-10" dirty="0">
                <a:solidFill>
                  <a:srgbClr val="010E97"/>
                </a:solidFill>
                <a:latin typeface="Arial"/>
                <a:cs typeface="Arial"/>
              </a:rPr>
              <a:t> </a:t>
            </a:r>
            <a:r>
              <a:rPr sz="3950" b="1" spc="-10" dirty="0">
                <a:solidFill>
                  <a:srgbClr val="0F059F"/>
                </a:solidFill>
                <a:latin typeface="Arial"/>
                <a:cs typeface="Arial"/>
              </a:rPr>
              <a:t>sostenere </a:t>
            </a:r>
            <a:r>
              <a:rPr sz="3950" b="1" spc="-10" dirty="0">
                <a:solidFill>
                  <a:srgbClr val="010E97"/>
                </a:solidFill>
                <a:latin typeface="Arial"/>
                <a:cs typeface="Arial"/>
              </a:rPr>
              <a:t>attivamente</a:t>
            </a:r>
            <a:endParaRPr sz="3950">
              <a:latin typeface="Arial"/>
              <a:cs typeface="Arial"/>
            </a:endParaRPr>
          </a:p>
          <a:p>
            <a:pPr marL="12700">
              <a:lnSpc>
                <a:spcPts val="4215"/>
              </a:lnSpc>
            </a:pPr>
            <a:r>
              <a:rPr sz="3950" b="1" dirty="0">
                <a:solidFill>
                  <a:srgbClr val="010E97"/>
                </a:solidFill>
                <a:latin typeface="Arial"/>
                <a:cs typeface="Arial"/>
              </a:rPr>
              <a:t>il</a:t>
            </a:r>
            <a:r>
              <a:rPr sz="3950" b="1" spc="-25" dirty="0">
                <a:solidFill>
                  <a:srgbClr val="010E97"/>
                </a:solidFill>
                <a:latin typeface="Arial"/>
                <a:cs typeface="Arial"/>
              </a:rPr>
              <a:t> </a:t>
            </a:r>
            <a:r>
              <a:rPr sz="3950" b="1" spc="-10" dirty="0">
                <a:solidFill>
                  <a:srgbClr val="010E97"/>
                </a:solidFill>
                <a:latin typeface="Arial"/>
                <a:cs typeface="Arial"/>
              </a:rPr>
              <a:t>progetto</a:t>
            </a:r>
            <a:endParaRPr sz="39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273989" y="1604633"/>
            <a:ext cx="10744200" cy="75046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9255" marR="1246505" indent="-377190">
              <a:lnSpc>
                <a:spcPct val="100000"/>
              </a:lnSpc>
              <a:spcBef>
                <a:spcPts val="100"/>
              </a:spcBef>
              <a:buChar char="•"/>
              <a:tabLst>
                <a:tab pos="389255" algn="l"/>
              </a:tabLst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Diventare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partner</a:t>
            </a:r>
            <a:r>
              <a:rPr sz="2800" b="1" spc="-7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un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progetto</a:t>
            </a:r>
            <a:r>
              <a:rPr sz="2800" spc="-8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a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base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triennale</a:t>
            </a:r>
            <a:r>
              <a:rPr sz="2800" spc="-8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volto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spc="-2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al </a:t>
            </a:r>
            <a:r>
              <a:rPr sz="2800" spc="-1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finanziamento</a:t>
            </a:r>
            <a:r>
              <a:rPr sz="2800" spc="-5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di</a:t>
            </a:r>
            <a:r>
              <a:rPr sz="2800" spc="-6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3</a:t>
            </a:r>
            <a:r>
              <a:rPr sz="2800" b="1" spc="-6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borse</a:t>
            </a:r>
            <a:r>
              <a:rPr sz="2800" b="1" spc="-6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di</a:t>
            </a:r>
            <a:r>
              <a:rPr sz="2800" b="1" spc="-6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ricerca</a:t>
            </a:r>
            <a:r>
              <a:rPr sz="2800" b="1" spc="-4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(una</a:t>
            </a:r>
            <a:r>
              <a:rPr sz="2800" spc="-5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per</a:t>
            </a:r>
            <a:r>
              <a:rPr sz="2800" spc="-6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ogni</a:t>
            </a:r>
            <a:r>
              <a:rPr sz="2800" spc="-5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anno</a:t>
            </a:r>
            <a:r>
              <a:rPr sz="2800" spc="-6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spc="-2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di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progetto)</a:t>
            </a:r>
            <a:r>
              <a:rPr sz="2800" spc="-6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nel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campo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dei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tumori</a:t>
            </a:r>
            <a:r>
              <a:rPr sz="2800" spc="-8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maschili.</a:t>
            </a:r>
            <a:endParaRPr sz="2800" dirty="0">
              <a:highlight>
                <a:srgbClr val="FFFF00"/>
              </a:highlight>
              <a:latin typeface="Arial MT"/>
              <a:cs typeface="Arial MT"/>
            </a:endParaRPr>
          </a:p>
          <a:p>
            <a:pPr marL="389255" marR="5080" indent="-377190">
              <a:lnSpc>
                <a:spcPct val="100000"/>
              </a:lnSpc>
              <a:spcBef>
                <a:spcPts val="1655"/>
              </a:spcBef>
              <a:buChar char="•"/>
              <a:tabLst>
                <a:tab pos="389255" algn="l"/>
              </a:tabLst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Messa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in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palio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premi</a:t>
            </a:r>
            <a:r>
              <a:rPr sz="2800" b="1" spc="-5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(prodotti</a:t>
            </a:r>
            <a:r>
              <a:rPr sz="2800" spc="-4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servizi)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le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i="1" dirty="0">
                <a:solidFill>
                  <a:srgbClr val="0F059F"/>
                </a:solidFill>
                <a:latin typeface="Arial"/>
                <a:cs typeface="Arial"/>
              </a:rPr>
              <a:t>estrazioni</a:t>
            </a:r>
            <a:r>
              <a:rPr sz="2800" i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i="1" spc="-50" dirty="0">
                <a:solidFill>
                  <a:srgbClr val="0F059F"/>
                </a:solidFill>
                <a:latin typeface="Arial"/>
                <a:cs typeface="Arial"/>
              </a:rPr>
              <a:t>a </a:t>
            </a:r>
            <a:r>
              <a:rPr sz="2800" i="1" dirty="0">
                <a:solidFill>
                  <a:srgbClr val="0F059F"/>
                </a:solidFill>
                <a:latin typeface="Arial"/>
                <a:cs typeface="Arial"/>
              </a:rPr>
              <a:t>premi</a:t>
            </a:r>
            <a:r>
              <a:rPr sz="2800" i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le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gare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i="1" dirty="0">
                <a:solidFill>
                  <a:srgbClr val="0F059F"/>
                </a:solidFill>
                <a:latin typeface="Arial"/>
                <a:cs typeface="Arial"/>
              </a:rPr>
              <a:t>putting</a:t>
            </a:r>
            <a:r>
              <a:rPr sz="2800" i="1" spc="-6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i="1" dirty="0">
                <a:solidFill>
                  <a:srgbClr val="0F059F"/>
                </a:solidFill>
                <a:latin typeface="Arial"/>
                <a:cs typeface="Arial"/>
              </a:rPr>
              <a:t>green</a:t>
            </a:r>
            <a:r>
              <a:rPr sz="2800" i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all’interno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alcuni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più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bei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0" dirty="0">
                <a:solidFill>
                  <a:srgbClr val="0F059F"/>
                </a:solidFill>
                <a:latin typeface="Arial MT"/>
                <a:cs typeface="Arial MT"/>
              </a:rPr>
              <a:t>golf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club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 err="1">
                <a:solidFill>
                  <a:srgbClr val="0F059F"/>
                </a:solidFill>
                <a:latin typeface="Arial MT"/>
                <a:cs typeface="Arial MT"/>
              </a:rPr>
              <a:t>d’Italia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.</a:t>
            </a:r>
            <a:endParaRPr lang="it-IT" sz="2800" spc="-10" dirty="0">
              <a:solidFill>
                <a:srgbClr val="0F059F"/>
              </a:solidFill>
              <a:latin typeface="Arial MT"/>
              <a:cs typeface="Arial MT"/>
            </a:endParaRPr>
          </a:p>
          <a:p>
            <a:pPr marL="389255" marR="5080" indent="-377190">
              <a:lnSpc>
                <a:spcPct val="100000"/>
              </a:lnSpc>
              <a:spcBef>
                <a:spcPts val="1655"/>
              </a:spcBef>
              <a:buChar char="•"/>
              <a:tabLst>
                <a:tab pos="389255" algn="l"/>
              </a:tabLst>
            </a:pPr>
            <a:endParaRPr lang="it-IT" sz="2800" spc="-10" dirty="0">
              <a:solidFill>
                <a:srgbClr val="0F059F"/>
              </a:solidFill>
              <a:latin typeface="Arial MT"/>
              <a:cs typeface="Arial MT"/>
            </a:endParaRPr>
          </a:p>
          <a:p>
            <a:pPr marL="389255" marR="5080" indent="-377190">
              <a:lnSpc>
                <a:spcPct val="100000"/>
              </a:lnSpc>
              <a:spcBef>
                <a:spcPts val="1655"/>
              </a:spcBef>
              <a:buChar char="•"/>
              <a:tabLst>
                <a:tab pos="389255" algn="l"/>
              </a:tabLst>
            </a:pPr>
            <a:endParaRPr lang="it-IT" sz="2000" spc="-10" dirty="0">
              <a:solidFill>
                <a:srgbClr val="0F059F"/>
              </a:solidFill>
              <a:latin typeface="Arial MT"/>
              <a:cs typeface="Arial MT"/>
            </a:endParaRPr>
          </a:p>
          <a:p>
            <a:pPr marL="12065" marR="5080">
              <a:lnSpc>
                <a:spcPct val="100000"/>
              </a:lnSpc>
              <a:spcBef>
                <a:spcPts val="1655"/>
              </a:spcBef>
              <a:tabLst>
                <a:tab pos="389255" algn="l"/>
              </a:tabLst>
            </a:pPr>
            <a:r>
              <a:rPr lang="it-IT" sz="4000" spc="-10" dirty="0">
                <a:solidFill>
                  <a:srgbClr val="0F059F"/>
                </a:solidFill>
                <a:latin typeface="Arial MT"/>
                <a:cs typeface="Arial MT"/>
              </a:rPr>
              <a:t>NOTA IMPORTANTE: FILA ha aderito al progetto per il 2024. Il prossimo biennio è da valutare a fine anno.</a:t>
            </a:r>
          </a:p>
          <a:p>
            <a:pPr marL="12065" marR="5080">
              <a:lnSpc>
                <a:spcPct val="100000"/>
              </a:lnSpc>
              <a:spcBef>
                <a:spcPts val="1655"/>
              </a:spcBef>
              <a:tabLst>
                <a:tab pos="389255" algn="l"/>
              </a:tabLst>
            </a:pPr>
            <a:r>
              <a:rPr lang="it-IT" sz="4000" spc="-10" dirty="0">
                <a:solidFill>
                  <a:srgbClr val="0F059F"/>
                </a:solidFill>
                <a:latin typeface="Arial MT"/>
                <a:cs typeface="Arial MT"/>
              </a:rPr>
              <a:t>La comunicazione deve quindi fare riferimento ad 1 borsa di studio.</a:t>
            </a: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802612"/>
            <a:ext cx="3454122" cy="5456194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467CD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8007589" y="746753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50" dirty="0">
                <a:solidFill>
                  <a:srgbClr val="FFFFFF"/>
                </a:solidFill>
                <a:latin typeface="Arial MT"/>
                <a:cs typeface="Arial MT"/>
              </a:rPr>
              <a:t>2</a:t>
            </a:r>
            <a:endParaRPr sz="1950">
              <a:latin typeface="Arial MT"/>
              <a:cs typeface="Arial MT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202648" y="9563268"/>
            <a:ext cx="2050618" cy="683539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10641979" y="3400734"/>
            <a:ext cx="956944" cy="0"/>
          </a:xfrm>
          <a:custGeom>
            <a:avLst/>
            <a:gdLst/>
            <a:ahLst/>
            <a:cxnLst/>
            <a:rect l="l" t="t" r="r" b="b"/>
            <a:pathLst>
              <a:path w="956945">
                <a:moveTo>
                  <a:pt x="0" y="0"/>
                </a:moveTo>
                <a:lnTo>
                  <a:pt x="956829" y="0"/>
                </a:lnTo>
              </a:path>
            </a:pathLst>
          </a:custGeom>
          <a:ln w="94237">
            <a:solidFill>
              <a:srgbClr val="0F05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38697" y="5589568"/>
            <a:ext cx="5168900" cy="0"/>
          </a:xfrm>
          <a:custGeom>
            <a:avLst/>
            <a:gdLst/>
            <a:ahLst/>
            <a:cxnLst/>
            <a:rect l="l" t="t" r="r" b="b"/>
            <a:pathLst>
              <a:path w="5168900">
                <a:moveTo>
                  <a:pt x="0" y="0"/>
                </a:moveTo>
                <a:lnTo>
                  <a:pt x="5168638" y="0"/>
                </a:lnTo>
              </a:path>
            </a:pathLst>
          </a:custGeom>
          <a:ln w="94237">
            <a:solidFill>
              <a:srgbClr val="0F059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819286" y="2346495"/>
            <a:ext cx="9785985" cy="1132205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00" dirty="0">
                <a:solidFill>
                  <a:srgbClr val="FFFFFF"/>
                </a:solidFill>
              </a:rPr>
              <a:t>Fondazione</a:t>
            </a:r>
            <a:r>
              <a:rPr sz="3600" spc="-30" dirty="0">
                <a:solidFill>
                  <a:srgbClr val="FFFFFF"/>
                </a:solidFill>
              </a:rPr>
              <a:t> </a:t>
            </a:r>
            <a:r>
              <a:rPr sz="3600" dirty="0">
                <a:solidFill>
                  <a:srgbClr val="FFFFFF"/>
                </a:solidFill>
              </a:rPr>
              <a:t>Umberto</a:t>
            </a:r>
            <a:r>
              <a:rPr sz="3600" spc="-30" dirty="0">
                <a:solidFill>
                  <a:srgbClr val="FFFFFF"/>
                </a:solidFill>
              </a:rPr>
              <a:t> </a:t>
            </a:r>
            <a:r>
              <a:rPr sz="3600" dirty="0">
                <a:solidFill>
                  <a:srgbClr val="FFFFFF"/>
                </a:solidFill>
              </a:rPr>
              <a:t>Veronesi</a:t>
            </a:r>
            <a:r>
              <a:rPr sz="3600" spc="-15" dirty="0">
                <a:solidFill>
                  <a:srgbClr val="FFFFFF"/>
                </a:solidFill>
              </a:rPr>
              <a:t> </a:t>
            </a:r>
            <a:r>
              <a:rPr sz="3600" spc="-25" dirty="0">
                <a:solidFill>
                  <a:srgbClr val="FFFFFF"/>
                </a:solidFill>
              </a:rPr>
              <a:t>ETS</a:t>
            </a:r>
            <a:endParaRPr sz="3600"/>
          </a:p>
          <a:p>
            <a:pPr marL="12700">
              <a:lnSpc>
                <a:spcPct val="100000"/>
              </a:lnSpc>
              <a:spcBef>
                <a:spcPts val="35"/>
              </a:spcBef>
            </a:pPr>
            <a:r>
              <a:rPr sz="3600" dirty="0">
                <a:solidFill>
                  <a:srgbClr val="FFFFFF"/>
                </a:solidFill>
              </a:rPr>
              <a:t>dedica</a:t>
            </a:r>
            <a:r>
              <a:rPr sz="3600" spc="-15" dirty="0">
                <a:solidFill>
                  <a:srgbClr val="FFFFFF"/>
                </a:solidFill>
              </a:rPr>
              <a:t> </a:t>
            </a:r>
            <a:r>
              <a:rPr sz="3600" dirty="0">
                <a:solidFill>
                  <a:srgbClr val="FFFFFF"/>
                </a:solidFill>
              </a:rPr>
              <a:t>tutte</a:t>
            </a:r>
            <a:r>
              <a:rPr sz="3600" spc="-25" dirty="0">
                <a:solidFill>
                  <a:srgbClr val="FFFFFF"/>
                </a:solidFill>
              </a:rPr>
              <a:t> </a:t>
            </a:r>
            <a:r>
              <a:rPr sz="3600" dirty="0">
                <a:solidFill>
                  <a:srgbClr val="FFFFFF"/>
                </a:solidFill>
              </a:rPr>
              <a:t>le</a:t>
            </a:r>
            <a:r>
              <a:rPr sz="3600" spc="-10" dirty="0">
                <a:solidFill>
                  <a:srgbClr val="FFFFFF"/>
                </a:solidFill>
              </a:rPr>
              <a:t> </a:t>
            </a:r>
            <a:r>
              <a:rPr sz="3600" dirty="0">
                <a:solidFill>
                  <a:srgbClr val="FFFFFF"/>
                </a:solidFill>
              </a:rPr>
              <a:t>proprie</a:t>
            </a:r>
            <a:r>
              <a:rPr sz="3600" spc="-25" dirty="0">
                <a:solidFill>
                  <a:srgbClr val="FFFFFF"/>
                </a:solidFill>
              </a:rPr>
              <a:t> </a:t>
            </a:r>
            <a:r>
              <a:rPr sz="3600" dirty="0">
                <a:solidFill>
                  <a:srgbClr val="FFFFFF"/>
                </a:solidFill>
              </a:rPr>
              <a:t>energie</a:t>
            </a:r>
            <a:r>
              <a:rPr sz="3600" spc="-20" dirty="0">
                <a:solidFill>
                  <a:srgbClr val="FFFFFF"/>
                </a:solidFill>
              </a:rPr>
              <a:t> </a:t>
            </a:r>
            <a:r>
              <a:rPr sz="3600" dirty="0">
                <a:solidFill>
                  <a:srgbClr val="FFFFFF"/>
                </a:solidFill>
              </a:rPr>
              <a:t>a</a:t>
            </a:r>
            <a:r>
              <a:rPr sz="3600" spc="-10" dirty="0">
                <a:solidFill>
                  <a:srgbClr val="FFFFFF"/>
                </a:solidFill>
              </a:rPr>
              <a:t> </a:t>
            </a:r>
            <a:r>
              <a:rPr sz="3600" dirty="0">
                <a:solidFill>
                  <a:srgbClr val="FFFFFF"/>
                </a:solidFill>
              </a:rPr>
              <a:t>trovare</a:t>
            </a:r>
            <a:r>
              <a:rPr sz="3600" spc="-10" dirty="0">
                <a:solidFill>
                  <a:srgbClr val="FFFFFF"/>
                </a:solidFill>
              </a:rPr>
              <a:t> </a:t>
            </a:r>
            <a:r>
              <a:rPr sz="3600" spc="-20" dirty="0">
                <a:solidFill>
                  <a:srgbClr val="FFFFFF"/>
                </a:solidFill>
              </a:rPr>
              <a:t>cure</a:t>
            </a:r>
            <a:endParaRPr sz="3600"/>
          </a:p>
        </p:txBody>
      </p:sp>
      <p:sp>
        <p:nvSpPr>
          <p:cNvPr id="9" name="object 9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819286" y="3452534"/>
            <a:ext cx="9993630" cy="223774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sempre</a:t>
            </a:r>
            <a:r>
              <a:rPr sz="36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più</a:t>
            </a:r>
            <a:r>
              <a:rPr sz="36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efficaci</a:t>
            </a:r>
            <a:r>
              <a:rPr sz="36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per</a:t>
            </a:r>
            <a:r>
              <a:rPr sz="36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i</a:t>
            </a:r>
            <a:r>
              <a:rPr sz="36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Arial"/>
                <a:cs typeface="Arial"/>
              </a:rPr>
              <a:t>tumori,</a:t>
            </a:r>
            <a:endParaRPr sz="3600">
              <a:latin typeface="Arial"/>
              <a:cs typeface="Arial"/>
            </a:endParaRPr>
          </a:p>
          <a:p>
            <a:pPr marL="12700" marR="5080">
              <a:lnSpc>
                <a:spcPts val="4350"/>
              </a:lnSpc>
              <a:spcBef>
                <a:spcPts val="155"/>
              </a:spcBef>
            </a:pP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sostenendo</a:t>
            </a:r>
            <a:r>
              <a:rPr sz="36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la</a:t>
            </a:r>
            <a:r>
              <a:rPr sz="36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ricerca</a:t>
            </a:r>
            <a:r>
              <a:rPr sz="36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scientifica</a:t>
            </a:r>
            <a:r>
              <a:rPr sz="3600" b="1" spc="-2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spc="-10" dirty="0">
                <a:solidFill>
                  <a:srgbClr val="FFFFFF"/>
                </a:solidFill>
                <a:latin typeface="Arial"/>
                <a:cs typeface="Arial"/>
              </a:rPr>
              <a:t>d’eccellenza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e</a:t>
            </a:r>
            <a:r>
              <a:rPr sz="36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sensibilizzando giovani</a:t>
            </a:r>
            <a:r>
              <a:rPr sz="3600" b="1" spc="-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e </a:t>
            </a:r>
            <a:r>
              <a:rPr sz="3600" b="1" spc="-10" dirty="0">
                <a:solidFill>
                  <a:srgbClr val="FFFFFF"/>
                </a:solidFill>
                <a:latin typeface="Arial"/>
                <a:cs typeface="Arial"/>
              </a:rPr>
              <a:t>adulti</a:t>
            </a:r>
            <a:endParaRPr sz="3600">
              <a:latin typeface="Arial"/>
              <a:cs typeface="Arial"/>
            </a:endParaRPr>
          </a:p>
          <a:p>
            <a:pPr marL="12700">
              <a:lnSpc>
                <a:spcPts val="4205"/>
              </a:lnSpc>
            </a:pP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sui</a:t>
            </a:r>
            <a:r>
              <a:rPr sz="36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temi</a:t>
            </a:r>
            <a:r>
              <a:rPr sz="3600" b="1" spc="-1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della</a:t>
            </a:r>
            <a:r>
              <a:rPr sz="3600" b="1" spc="-1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3600" b="1" dirty="0">
                <a:solidFill>
                  <a:srgbClr val="FFFFFF"/>
                </a:solidFill>
                <a:latin typeface="Arial"/>
                <a:cs typeface="Arial"/>
              </a:rPr>
              <a:t>prevenzione</a:t>
            </a:r>
            <a:r>
              <a:rPr sz="3600" b="1" spc="-10" dirty="0">
                <a:solidFill>
                  <a:srgbClr val="FFFFFF"/>
                </a:solidFill>
                <a:latin typeface="Arial"/>
                <a:cs typeface="Arial"/>
              </a:rPr>
              <a:t> oncologica.</a:t>
            </a:r>
            <a:endParaRPr sz="36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945078" y="746753"/>
            <a:ext cx="3048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25" dirty="0">
                <a:solidFill>
                  <a:srgbClr val="010E97"/>
                </a:solidFill>
                <a:latin typeface="Arial MT"/>
                <a:cs typeface="Arial MT"/>
              </a:rPr>
              <a:t>20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>
                <a:solidFill>
                  <a:srgbClr val="010E97"/>
                </a:solidFill>
              </a:rPr>
              <a:t>Benefit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75559" y="1599187"/>
            <a:ext cx="10807700" cy="605550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9255" marR="5080" indent="-377190">
              <a:lnSpc>
                <a:spcPct val="100000"/>
              </a:lnSpc>
              <a:spcBef>
                <a:spcPts val="100"/>
              </a:spcBef>
              <a:buChar char="•"/>
              <a:tabLst>
                <a:tab pos="389255" algn="l"/>
              </a:tabLst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Possibilità</a:t>
            </a:r>
            <a:r>
              <a:rPr sz="2800" spc="-1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di</a:t>
            </a:r>
            <a:r>
              <a:rPr sz="2800" spc="-1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comunicare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,</a:t>
            </a:r>
            <a:r>
              <a:rPr sz="2800" spc="-8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attraverso</a:t>
            </a:r>
            <a:r>
              <a:rPr sz="2800" spc="-8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i</a:t>
            </a:r>
            <a:r>
              <a:rPr sz="2800" spc="-10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propri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canali,</a:t>
            </a:r>
            <a:r>
              <a:rPr sz="2800" spc="-9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l’adesione</a:t>
            </a:r>
            <a:r>
              <a:rPr sz="2800" b="1" spc="-9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al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progetto</a:t>
            </a:r>
            <a:r>
              <a:rPr sz="2800" b="1" spc="-5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e</a:t>
            </a:r>
            <a:r>
              <a:rPr sz="2800" b="1" spc="-5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la</a:t>
            </a:r>
            <a:r>
              <a:rPr sz="2800" b="1" spc="-6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copertura</a:t>
            </a:r>
            <a:r>
              <a:rPr sz="2800" b="1" spc="-4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di</a:t>
            </a:r>
            <a:r>
              <a:rPr sz="2800" b="1" spc="-5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una</a:t>
            </a:r>
            <a:r>
              <a:rPr sz="2800" b="1" spc="-6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borsa</a:t>
            </a:r>
            <a:r>
              <a:rPr sz="2800" b="1" spc="-6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di</a:t>
            </a:r>
            <a:r>
              <a:rPr sz="2800" b="1" spc="-5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ricerca</a:t>
            </a:r>
            <a:r>
              <a:rPr sz="2800" b="1" spc="-2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il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triennio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2024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-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2026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nel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campo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dei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tumori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maschili.</a:t>
            </a:r>
            <a:endParaRPr sz="2800" dirty="0">
              <a:latin typeface="Arial MT"/>
              <a:cs typeface="Arial MT"/>
            </a:endParaRPr>
          </a:p>
          <a:p>
            <a:pPr marL="389255" marR="474345" indent="-377190">
              <a:lnSpc>
                <a:spcPct val="100000"/>
              </a:lnSpc>
              <a:spcBef>
                <a:spcPts val="1650"/>
              </a:spcBef>
              <a:buChar char="•"/>
              <a:tabLst>
                <a:tab pos="389255" algn="l"/>
              </a:tabLst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Offrire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possibilità</a:t>
            </a:r>
            <a:r>
              <a:rPr sz="2800" spc="-10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effettuare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una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giornata</a:t>
            </a:r>
            <a:r>
              <a:rPr sz="2800" spc="-7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di</a:t>
            </a:r>
            <a:r>
              <a:rPr sz="2800" spc="-8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b="1" spc="-1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counseling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urologici</a:t>
            </a:r>
            <a:r>
              <a:rPr sz="2800" b="1" spc="-9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gratuiti</a:t>
            </a:r>
            <a:r>
              <a:rPr sz="2800" b="1" spc="-7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ai</a:t>
            </a:r>
            <a:r>
              <a:rPr sz="2800" b="1" spc="-9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propri</a:t>
            </a:r>
            <a:r>
              <a:rPr sz="2800" b="1" spc="-8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dipendenti</a:t>
            </a:r>
            <a:r>
              <a:rPr sz="2800" b="1" spc="-7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direttamente</a:t>
            </a:r>
            <a:r>
              <a:rPr sz="2800" spc="-6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u="sng" spc="-10" dirty="0">
                <a:solidFill>
                  <a:srgbClr val="0F059F"/>
                </a:solidFill>
                <a:highlight>
                  <a:srgbClr val="FFFF00"/>
                </a:highlight>
                <a:uFill>
                  <a:solidFill>
                    <a:srgbClr val="0F059F"/>
                  </a:solidFill>
                </a:uFill>
                <a:latin typeface="Arial MT"/>
                <a:cs typeface="Arial MT"/>
              </a:rPr>
              <a:t>all’interno</a:t>
            </a:r>
            <a:r>
              <a:rPr sz="2800" spc="-1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u="sng" spc="-10" dirty="0">
                <a:solidFill>
                  <a:srgbClr val="0F059F"/>
                </a:solidFill>
                <a:highlight>
                  <a:srgbClr val="FFFF00"/>
                </a:highlight>
                <a:uFill>
                  <a:solidFill>
                    <a:srgbClr val="0F059F"/>
                  </a:solidFill>
                </a:uFill>
                <a:latin typeface="Arial MT"/>
                <a:cs typeface="Arial MT"/>
              </a:rPr>
              <a:t>dell’azienda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(solo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</a:t>
            </a:r>
            <a:r>
              <a:rPr sz="2800" spc="-5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i="1" dirty="0">
                <a:solidFill>
                  <a:srgbClr val="0F059F"/>
                </a:solidFill>
                <a:latin typeface="Arial"/>
                <a:cs typeface="Arial"/>
              </a:rPr>
              <a:t>main</a:t>
            </a:r>
            <a:r>
              <a:rPr sz="2800" i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i="1" spc="-10" dirty="0">
                <a:solidFill>
                  <a:srgbClr val="0F059F"/>
                </a:solidFill>
                <a:latin typeface="Arial"/>
                <a:cs typeface="Arial"/>
              </a:rPr>
              <a:t>partner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).</a:t>
            </a:r>
            <a:endParaRPr sz="2800" dirty="0">
              <a:latin typeface="Arial MT"/>
              <a:cs typeface="Arial MT"/>
            </a:endParaRPr>
          </a:p>
          <a:p>
            <a:pPr marL="389255" marR="873125" indent="-377190">
              <a:lnSpc>
                <a:spcPct val="100000"/>
              </a:lnSpc>
              <a:spcBef>
                <a:spcPts val="1670"/>
              </a:spcBef>
              <a:buChar char="•"/>
              <a:tabLst>
                <a:tab pos="389255" algn="l"/>
              </a:tabLst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Opportunità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11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promozione</a:t>
            </a:r>
            <a:r>
              <a:rPr sz="2800" b="1" spc="-9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dei</a:t>
            </a:r>
            <a:r>
              <a:rPr sz="2800" spc="-11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propri</a:t>
            </a:r>
            <a:r>
              <a:rPr sz="2800" spc="-1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servizi/prodotti</a:t>
            </a:r>
            <a:r>
              <a:rPr sz="2800" spc="-8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ai</a:t>
            </a:r>
            <a:r>
              <a:rPr sz="2800" b="1" spc="-10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spc="-2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soci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e</a:t>
            </a:r>
            <a:r>
              <a:rPr sz="2800" b="1" spc="-6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agli</a:t>
            </a:r>
            <a:r>
              <a:rPr sz="2800" b="1" spc="-5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ospiti</a:t>
            </a:r>
            <a:r>
              <a:rPr sz="2800" b="1" spc="-3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dei</a:t>
            </a:r>
            <a:r>
              <a:rPr sz="2800" b="1" spc="-6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Golf</a:t>
            </a:r>
            <a:r>
              <a:rPr sz="2800" b="1" spc="-3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Club</a:t>
            </a:r>
            <a:r>
              <a:rPr sz="2800" b="1" spc="-5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durante</a:t>
            </a:r>
            <a:r>
              <a:rPr sz="2800" spc="-3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le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tappe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del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tour.</a:t>
            </a:r>
            <a:endParaRPr sz="2800" dirty="0">
              <a:latin typeface="Arial MT"/>
              <a:cs typeface="Arial MT"/>
            </a:endParaRPr>
          </a:p>
          <a:p>
            <a:pPr marL="389255" marR="219075" indent="-377190">
              <a:lnSpc>
                <a:spcPct val="100000"/>
              </a:lnSpc>
              <a:spcBef>
                <a:spcPts val="1660"/>
              </a:spcBef>
              <a:buFont typeface="Arial MT"/>
              <a:buChar char="•"/>
              <a:tabLst>
                <a:tab pos="389255" algn="l"/>
              </a:tabLst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Presenza</a:t>
            </a:r>
            <a:r>
              <a:rPr sz="2800" b="1" spc="-6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in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qualità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partner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su</a:t>
            </a:r>
            <a:r>
              <a:rPr sz="28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media</a:t>
            </a:r>
            <a:r>
              <a:rPr sz="2800" b="1" spc="-7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anche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sui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materiali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0F059F"/>
                </a:solidFill>
                <a:latin typeface="Arial"/>
                <a:cs typeface="Arial"/>
              </a:rPr>
              <a:t>di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comunicazione</a:t>
            </a:r>
            <a:r>
              <a:rPr sz="2800" b="1" spc="-9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durante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l’evento</a:t>
            </a:r>
            <a:r>
              <a:rPr sz="2800" spc="-10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(banner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up,</a:t>
            </a:r>
            <a:r>
              <a:rPr sz="2800" spc="-10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roll</a:t>
            </a:r>
            <a:r>
              <a:rPr sz="2800" spc="-10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up,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ecc.)</a:t>
            </a:r>
            <a:endParaRPr sz="2800" dirty="0">
              <a:latin typeface="Arial MT"/>
              <a:cs typeface="Arial MT"/>
            </a:endParaRPr>
          </a:p>
          <a:p>
            <a:pPr marL="389255" marR="460375" indent="-377190">
              <a:lnSpc>
                <a:spcPct val="100000"/>
              </a:lnSpc>
              <a:spcBef>
                <a:spcPts val="1650"/>
              </a:spcBef>
              <a:buFont typeface="Arial MT"/>
              <a:buChar char="•"/>
              <a:tabLst>
                <a:tab pos="389255" algn="l"/>
              </a:tabLst>
            </a:pP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Presenza</a:t>
            </a:r>
            <a:r>
              <a:rPr sz="2800" b="1" spc="-7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su</a:t>
            </a:r>
            <a:r>
              <a:rPr sz="2800" spc="-7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Forbes.it</a:t>
            </a:r>
            <a:r>
              <a:rPr sz="2800" b="1" spc="-6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e</a:t>
            </a:r>
            <a:r>
              <a:rPr sz="2800" spc="-7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i</a:t>
            </a:r>
            <a:r>
              <a:rPr sz="2800" spc="-8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canali</a:t>
            </a:r>
            <a:r>
              <a:rPr sz="2800" spc="-7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social</a:t>
            </a:r>
            <a:r>
              <a:rPr sz="2800" b="1" spc="-7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Forbes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,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seconda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5" dirty="0">
                <a:solidFill>
                  <a:srgbClr val="0F059F"/>
                </a:solidFill>
                <a:latin typeface="Arial MT"/>
                <a:cs typeface="Arial MT"/>
              </a:rPr>
              <a:t>del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livello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partnership</a:t>
            </a:r>
            <a:endParaRPr sz="2800" dirty="0">
              <a:latin typeface="Arial MT"/>
              <a:cs typeface="Arial MT"/>
            </a:endParaRPr>
          </a:p>
        </p:txBody>
      </p:sp>
      <p:cxnSp>
        <p:nvCxnSpPr>
          <p:cNvPr id="7" name="Connettore 2 6">
            <a:extLst>
              <a:ext uri="{FF2B5EF4-FFF2-40B4-BE49-F238E27FC236}">
                <a16:creationId xmlns:a16="http://schemas.microsoft.com/office/drawing/2014/main" id="{92F3BDD0-401F-21B9-E2C7-5BF4BEFD8B0C}"/>
              </a:ext>
            </a:extLst>
          </p:cNvPr>
          <p:cNvCxnSpPr/>
          <p:nvPr/>
        </p:nvCxnSpPr>
        <p:spPr>
          <a:xfrm flipH="1">
            <a:off x="3727450" y="2530475"/>
            <a:ext cx="3886200" cy="31242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CCE2325-16FC-6BD9-19A5-B1CF914022E0}"/>
              </a:ext>
            </a:extLst>
          </p:cNvPr>
          <p:cNvSpPr txBox="1"/>
          <p:nvPr/>
        </p:nvSpPr>
        <p:spPr>
          <a:xfrm>
            <a:off x="816663" y="5876794"/>
            <a:ext cx="5753100" cy="14183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065" marR="5080">
              <a:lnSpc>
                <a:spcPct val="100000"/>
              </a:lnSpc>
              <a:spcBef>
                <a:spcPts val="1655"/>
              </a:spcBef>
              <a:tabLst>
                <a:tab pos="389255" algn="l"/>
              </a:tabLst>
            </a:pPr>
            <a:r>
              <a:rPr lang="it-IT" sz="1800" spc="-10" dirty="0">
                <a:solidFill>
                  <a:srgbClr val="0F059F"/>
                </a:solidFill>
                <a:latin typeface="Arial MT"/>
                <a:cs typeface="Arial MT"/>
              </a:rPr>
              <a:t>NOTA IMPORTANTE: FILA ha aderito al progetto per il 2024. Il prossimo biennio è da valutare a fine anno.</a:t>
            </a:r>
          </a:p>
          <a:p>
            <a:pPr marL="12065" marR="5080">
              <a:lnSpc>
                <a:spcPct val="100000"/>
              </a:lnSpc>
              <a:spcBef>
                <a:spcPts val="1655"/>
              </a:spcBef>
              <a:tabLst>
                <a:tab pos="389255" algn="l"/>
              </a:tabLst>
            </a:pPr>
            <a:r>
              <a:rPr lang="it-IT" sz="1800" spc="-10" dirty="0">
                <a:solidFill>
                  <a:srgbClr val="0F059F"/>
                </a:solidFill>
                <a:latin typeface="Arial MT"/>
                <a:cs typeface="Arial MT"/>
              </a:rPr>
              <a:t>La comunicazione deve quindi fare riferimento ad 1 borsa di studio.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48618" y="9558242"/>
            <a:ext cx="2064439" cy="68730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947659" y="9995372"/>
            <a:ext cx="239903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10" dirty="0">
                <a:solidFill>
                  <a:srgbClr val="010E97"/>
                </a:solidFill>
                <a:latin typeface="Arial MT"/>
                <a:cs typeface="Arial MT"/>
              </a:rPr>
              <a:t>fondazioneveronesi.it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922461" y="679425"/>
            <a:ext cx="3048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25" dirty="0">
                <a:solidFill>
                  <a:srgbClr val="010E97"/>
                </a:solidFill>
                <a:latin typeface="Arial MT"/>
                <a:cs typeface="Arial MT"/>
              </a:rPr>
              <a:t>22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06194" y="2058231"/>
            <a:ext cx="3071495" cy="62132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Main</a:t>
            </a:r>
            <a:r>
              <a:rPr sz="3950" b="1" spc="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spc="-10" dirty="0">
                <a:solidFill>
                  <a:srgbClr val="0F059F"/>
                </a:solidFill>
                <a:latin typeface="Arial"/>
                <a:cs typeface="Arial"/>
              </a:rPr>
              <a:t>Partner</a:t>
            </a:r>
            <a:endParaRPr sz="395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xfrm>
            <a:off x="7091586" y="1887660"/>
            <a:ext cx="265430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10" dirty="0"/>
              <a:t>Comunicazione</a:t>
            </a:r>
            <a:endParaRPr sz="2800"/>
          </a:p>
        </p:txBody>
      </p:sp>
      <p:sp>
        <p:nvSpPr>
          <p:cNvPr id="7" name="object 7"/>
          <p:cNvSpPr txBox="1"/>
          <p:nvPr/>
        </p:nvSpPr>
        <p:spPr>
          <a:xfrm>
            <a:off x="7091586" y="2317386"/>
            <a:ext cx="12637864" cy="150817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295275" marR="1297940" indent="-283210">
              <a:lnSpc>
                <a:spcPct val="101499"/>
              </a:lnSpc>
              <a:spcBef>
                <a:spcPts val="90"/>
              </a:spcBef>
              <a:buChar char="•"/>
              <a:tabLst>
                <a:tab pos="295275" algn="l"/>
              </a:tabLst>
            </a:pPr>
            <a:r>
              <a:rPr sz="1950" dirty="0">
                <a:latin typeface="Arial MT"/>
                <a:cs typeface="Arial MT"/>
              </a:rPr>
              <a:t>possibilità</a:t>
            </a:r>
            <a:r>
              <a:rPr sz="1950" spc="70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di</a:t>
            </a:r>
            <a:r>
              <a:rPr sz="1950" spc="40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comunicare,</a:t>
            </a:r>
            <a:r>
              <a:rPr sz="1950" spc="5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attraverso</a:t>
            </a:r>
            <a:r>
              <a:rPr sz="1950" spc="3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i</a:t>
            </a:r>
            <a:r>
              <a:rPr sz="1950" spc="30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propri</a:t>
            </a:r>
            <a:r>
              <a:rPr sz="1950" spc="3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canali,</a:t>
            </a:r>
            <a:r>
              <a:rPr sz="1950" spc="6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il</a:t>
            </a:r>
            <a:r>
              <a:rPr sz="1950" spc="50" dirty="0">
                <a:latin typeface="Arial MT"/>
                <a:cs typeface="Arial MT"/>
              </a:rPr>
              <a:t> </a:t>
            </a:r>
            <a:r>
              <a:rPr sz="1950" b="1" dirty="0">
                <a:latin typeface="Arial"/>
                <a:cs typeface="Arial"/>
              </a:rPr>
              <a:t>sostegno</a:t>
            </a:r>
            <a:r>
              <a:rPr sz="1950" b="1" spc="3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al</a:t>
            </a:r>
            <a:r>
              <a:rPr sz="1950" b="1" spc="3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progetto</a:t>
            </a:r>
            <a:r>
              <a:rPr sz="1950" b="1" spc="3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e</a:t>
            </a:r>
            <a:r>
              <a:rPr sz="1950" b="1" spc="3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il</a:t>
            </a:r>
            <a:r>
              <a:rPr sz="1950" b="1" spc="2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contributo</a:t>
            </a:r>
            <a:r>
              <a:rPr sz="1950" b="1" spc="20" dirty="0">
                <a:latin typeface="Arial"/>
                <a:cs typeface="Arial"/>
              </a:rPr>
              <a:t> </a:t>
            </a:r>
            <a:r>
              <a:rPr sz="1950" b="1" spc="-25" dirty="0">
                <a:latin typeface="Arial"/>
                <a:cs typeface="Arial"/>
              </a:rPr>
              <a:t>al </a:t>
            </a:r>
            <a:r>
              <a:rPr sz="1950" b="1" dirty="0">
                <a:latin typeface="Arial"/>
                <a:cs typeface="Arial"/>
              </a:rPr>
              <a:t>finanziamento</a:t>
            </a:r>
            <a:r>
              <a:rPr sz="1950" b="1" spc="2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di</a:t>
            </a:r>
            <a:r>
              <a:rPr sz="1950" b="1" spc="2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una</a:t>
            </a:r>
            <a:r>
              <a:rPr sz="1950" b="1" spc="4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borsa</a:t>
            </a:r>
            <a:r>
              <a:rPr sz="1950" b="1" spc="45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di</a:t>
            </a:r>
            <a:r>
              <a:rPr sz="1950" b="1" spc="30" dirty="0">
                <a:latin typeface="Arial"/>
                <a:cs typeface="Arial"/>
              </a:rPr>
              <a:t> </a:t>
            </a:r>
            <a:r>
              <a:rPr sz="1950" b="1" dirty="0">
                <a:latin typeface="Arial"/>
                <a:cs typeface="Arial"/>
              </a:rPr>
              <a:t>ricerca</a:t>
            </a:r>
            <a:r>
              <a:rPr sz="1950" b="1" spc="45" dirty="0">
                <a:latin typeface="Arial"/>
                <a:cs typeface="Arial"/>
              </a:rPr>
              <a:t> </a:t>
            </a:r>
            <a:r>
              <a:rPr sz="1950" dirty="0">
                <a:latin typeface="Arial MT"/>
                <a:cs typeface="Arial MT"/>
              </a:rPr>
              <a:t>nel</a:t>
            </a:r>
            <a:r>
              <a:rPr sz="1950" spc="50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campo</a:t>
            </a:r>
            <a:r>
              <a:rPr sz="1950" spc="50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dei</a:t>
            </a:r>
            <a:r>
              <a:rPr sz="1950" spc="50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tumori</a:t>
            </a:r>
            <a:r>
              <a:rPr sz="1950" spc="35" dirty="0">
                <a:latin typeface="Arial MT"/>
                <a:cs typeface="Arial MT"/>
              </a:rPr>
              <a:t> </a:t>
            </a:r>
            <a:r>
              <a:rPr sz="1950" spc="-10" dirty="0">
                <a:latin typeface="Arial MT"/>
                <a:cs typeface="Arial MT"/>
              </a:rPr>
              <a:t>maschili;</a:t>
            </a:r>
            <a:endParaRPr sz="1950" dirty="0">
              <a:latin typeface="Arial MT"/>
              <a:cs typeface="Arial MT"/>
            </a:endParaRPr>
          </a:p>
          <a:p>
            <a:pPr marL="295275" marR="674370" indent="-283210">
              <a:lnSpc>
                <a:spcPct val="101499"/>
              </a:lnSpc>
              <a:buChar char="•"/>
              <a:tabLst>
                <a:tab pos="295275" algn="l"/>
              </a:tabLst>
            </a:pPr>
            <a:r>
              <a:rPr sz="1950" dirty="0">
                <a:latin typeface="Arial MT"/>
                <a:cs typeface="Arial MT"/>
              </a:rPr>
              <a:t>presenza</a:t>
            </a:r>
            <a:r>
              <a:rPr sz="1950" spc="3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come</a:t>
            </a:r>
            <a:r>
              <a:rPr sz="1950" spc="4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Main</a:t>
            </a:r>
            <a:r>
              <a:rPr sz="1950" spc="4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Partner</a:t>
            </a:r>
            <a:r>
              <a:rPr sz="1950" spc="30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–</a:t>
            </a:r>
            <a:r>
              <a:rPr sz="1950" spc="35" dirty="0"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max</a:t>
            </a:r>
            <a:r>
              <a:rPr sz="1950" spc="30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dimensione</a:t>
            </a:r>
            <a:r>
              <a:rPr sz="1950" spc="6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-</a:t>
            </a:r>
            <a:r>
              <a:rPr sz="1950" spc="3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sui</a:t>
            </a:r>
            <a:r>
              <a:rPr sz="1950" spc="40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materiali</a:t>
            </a:r>
            <a:r>
              <a:rPr sz="1950" spc="4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di</a:t>
            </a:r>
            <a:r>
              <a:rPr sz="1950" spc="3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comunicazione</a:t>
            </a:r>
            <a:r>
              <a:rPr sz="1950" spc="70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dell’evento</a:t>
            </a:r>
            <a:r>
              <a:rPr sz="1950" spc="7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e</a:t>
            </a:r>
            <a:r>
              <a:rPr sz="1950" spc="25" dirty="0">
                <a:latin typeface="Arial MT"/>
                <a:cs typeface="Arial MT"/>
              </a:rPr>
              <a:t> </a:t>
            </a:r>
            <a:r>
              <a:rPr sz="1950" spc="-10" dirty="0">
                <a:latin typeface="Arial MT"/>
                <a:cs typeface="Arial MT"/>
              </a:rPr>
              <a:t>nelle </a:t>
            </a:r>
            <a:r>
              <a:rPr sz="1950" dirty="0">
                <a:latin typeface="Arial MT"/>
                <a:cs typeface="Arial MT"/>
              </a:rPr>
              <a:t>properties</a:t>
            </a:r>
            <a:r>
              <a:rPr sz="1950" spc="4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di</a:t>
            </a:r>
            <a:r>
              <a:rPr sz="1950" spc="2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Fondazione</a:t>
            </a:r>
            <a:r>
              <a:rPr sz="1950" spc="6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(es.</a:t>
            </a:r>
            <a:r>
              <a:rPr sz="1950" spc="40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invito,</a:t>
            </a:r>
            <a:r>
              <a:rPr sz="1950" spc="3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locandina,</a:t>
            </a:r>
            <a:r>
              <a:rPr sz="1950" spc="70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news</a:t>
            </a:r>
            <a:r>
              <a:rPr sz="1950" spc="50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sul</a:t>
            </a:r>
            <a:r>
              <a:rPr sz="1950" spc="35" dirty="0">
                <a:latin typeface="Arial MT"/>
                <a:cs typeface="Arial MT"/>
              </a:rPr>
              <a:t> </a:t>
            </a:r>
            <a:r>
              <a:rPr sz="1950" dirty="0">
                <a:latin typeface="Arial MT"/>
                <a:cs typeface="Arial MT"/>
              </a:rPr>
              <a:t>sito</a:t>
            </a:r>
            <a:r>
              <a:rPr sz="1950" spc="35" dirty="0">
                <a:latin typeface="Arial MT"/>
                <a:cs typeface="Arial MT"/>
              </a:rPr>
              <a:t> </a:t>
            </a:r>
            <a:r>
              <a:rPr sz="1950" spc="-10" dirty="0">
                <a:latin typeface="Arial MT"/>
                <a:cs typeface="Arial MT"/>
              </a:rPr>
              <a:t>FUV);</a:t>
            </a:r>
            <a:endParaRPr sz="1950" dirty="0">
              <a:highlight>
                <a:srgbClr val="FFFF00"/>
              </a:highlight>
              <a:latin typeface="Arial MT"/>
              <a:cs typeface="Arial MT"/>
            </a:endParaRPr>
          </a:p>
          <a:p>
            <a:pPr marL="295275" marR="5080" indent="-283210">
              <a:lnSpc>
                <a:spcPct val="101499"/>
              </a:lnSpc>
              <a:buFont typeface="Arial MT"/>
              <a:buChar char="•"/>
              <a:tabLst>
                <a:tab pos="295275" algn="l"/>
              </a:tabLst>
            </a:pP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Citazione</a:t>
            </a:r>
            <a:r>
              <a:rPr sz="1950" b="1" spc="30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e</a:t>
            </a:r>
            <a:r>
              <a:rPr sz="1950" b="1" spc="40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presenza</a:t>
            </a:r>
            <a:r>
              <a:rPr sz="1950" b="1" spc="55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logo</a:t>
            </a:r>
            <a:r>
              <a:rPr sz="1950" b="1" spc="25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(in</a:t>
            </a:r>
            <a:r>
              <a:rPr sz="1950" spc="60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footer)</a:t>
            </a:r>
            <a:r>
              <a:rPr sz="1950" spc="3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all’interno</a:t>
            </a:r>
            <a:r>
              <a:rPr sz="1950" spc="7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di</a:t>
            </a:r>
            <a:r>
              <a:rPr sz="1950" spc="60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3</a:t>
            </a:r>
            <a:r>
              <a:rPr sz="1950" b="1" spc="45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approfondimenti</a:t>
            </a:r>
            <a:r>
              <a:rPr sz="1950" b="1" spc="25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su</a:t>
            </a:r>
            <a:r>
              <a:rPr sz="1950" b="1" spc="30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Forbes.it</a:t>
            </a:r>
            <a:r>
              <a:rPr sz="1950" b="1" spc="35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e</a:t>
            </a:r>
            <a:r>
              <a:rPr sz="1950" b="1" spc="45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sui</a:t>
            </a:r>
            <a:r>
              <a:rPr sz="1950" b="1" spc="45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social</a:t>
            </a:r>
            <a:r>
              <a:rPr sz="1950" b="1" spc="40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spc="-10" dirty="0">
                <a:latin typeface="Arial MT"/>
                <a:cs typeface="Arial MT"/>
              </a:rPr>
              <a:t>Forbes Italia.</a:t>
            </a:r>
            <a:endParaRPr lang="it-IT" sz="1950" spc="-10" dirty="0">
              <a:latin typeface="Arial MT"/>
              <a:cs typeface="Arial MT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xfrm>
            <a:off x="7057527" y="4986461"/>
            <a:ext cx="11487785" cy="16568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Pubbliche</a:t>
            </a:r>
            <a:r>
              <a:rPr spc="-55" dirty="0"/>
              <a:t> </a:t>
            </a:r>
            <a:r>
              <a:rPr spc="-10" dirty="0"/>
              <a:t>relazioni</a:t>
            </a:r>
          </a:p>
          <a:p>
            <a:pPr marL="295275" indent="-282575">
              <a:lnSpc>
                <a:spcPct val="100000"/>
              </a:lnSpc>
              <a:spcBef>
                <a:spcPts val="50"/>
              </a:spcBef>
              <a:buFont typeface="Arial MT"/>
              <a:buChar char="•"/>
              <a:tabLst>
                <a:tab pos="295275" algn="l"/>
              </a:tabLst>
            </a:pPr>
            <a:r>
              <a:rPr sz="1950" i="1" dirty="0">
                <a:solidFill>
                  <a:srgbClr val="000000"/>
                </a:solidFill>
                <a:highlight>
                  <a:srgbClr val="FFFF00"/>
                </a:highlight>
                <a:latin typeface="Arial"/>
                <a:cs typeface="Arial"/>
              </a:rPr>
              <a:t>speech</a:t>
            </a:r>
            <a:r>
              <a:rPr sz="1950" i="1" spc="65" dirty="0">
                <a:solidFill>
                  <a:srgbClr val="000000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i="1" dirty="0">
                <a:solidFill>
                  <a:srgbClr val="000000"/>
                </a:solidFill>
                <a:highlight>
                  <a:srgbClr val="FFFF00"/>
                </a:highlight>
                <a:latin typeface="Arial"/>
                <a:cs typeface="Arial"/>
              </a:rPr>
              <a:t>opportunity</a:t>
            </a:r>
            <a:r>
              <a:rPr sz="1950" i="1" spc="40" dirty="0">
                <a:solidFill>
                  <a:srgbClr val="000000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(</a:t>
            </a:r>
            <a:r>
              <a:rPr sz="1950" b="0" dirty="0">
                <a:solidFill>
                  <a:schemeClr val="tx1"/>
                </a:solidFill>
                <a:latin typeface="Arial MT"/>
                <a:cs typeface="Arial MT"/>
              </a:rPr>
              <a:t>momento</a:t>
            </a:r>
            <a:r>
              <a:rPr sz="1950" b="0" spc="55" dirty="0">
                <a:solidFill>
                  <a:schemeClr val="tx1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chemeClr val="tx1"/>
                </a:solidFill>
                <a:latin typeface="Arial MT"/>
                <a:cs typeface="Arial MT"/>
              </a:rPr>
              <a:t>premiazioni</a:t>
            </a:r>
            <a:r>
              <a:rPr sz="1950" b="0" spc="85" dirty="0">
                <a:solidFill>
                  <a:schemeClr val="tx1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chemeClr val="tx1"/>
                </a:solidFill>
                <a:latin typeface="Arial MT"/>
                <a:cs typeface="Arial MT"/>
              </a:rPr>
              <a:t>gare</a:t>
            </a:r>
            <a:r>
              <a:rPr sz="1950" b="0" spc="60" dirty="0">
                <a:solidFill>
                  <a:schemeClr val="tx1"/>
                </a:solidFill>
                <a:latin typeface="Arial MT"/>
                <a:cs typeface="Arial MT"/>
              </a:rPr>
              <a:t> </a:t>
            </a:r>
            <a:r>
              <a:rPr sz="1950" b="0" spc="-10" dirty="0">
                <a:solidFill>
                  <a:schemeClr val="tx1"/>
                </a:solidFill>
                <a:latin typeface="Arial MT"/>
                <a:cs typeface="Arial MT"/>
              </a:rPr>
              <a:t>golf);</a:t>
            </a:r>
            <a:endParaRPr sz="1950" dirty="0">
              <a:solidFill>
                <a:schemeClr val="tx1"/>
              </a:solidFill>
              <a:latin typeface="Arial MT"/>
              <a:cs typeface="Arial MT"/>
            </a:endParaRPr>
          </a:p>
          <a:p>
            <a:pPr marL="295275" indent="-282575">
              <a:lnSpc>
                <a:spcPct val="100000"/>
              </a:lnSpc>
              <a:spcBef>
                <a:spcPts val="40"/>
              </a:spcBef>
              <a:buChar char="•"/>
              <a:tabLst>
                <a:tab pos="295275" algn="l"/>
              </a:tabLst>
            </a:pP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citazione</a:t>
            </a:r>
            <a:r>
              <a:rPr sz="1950" b="0" spc="6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del</a:t>
            </a:r>
            <a:r>
              <a:rPr sz="1950" b="0" spc="5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brand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nel</a:t>
            </a:r>
            <a:r>
              <a:rPr sz="1950" b="0" spc="6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00000"/>
                </a:solidFill>
              </a:rPr>
              <a:t>comunicato</a:t>
            </a:r>
            <a:r>
              <a:rPr sz="1950" spc="45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stampa</a:t>
            </a:r>
            <a:r>
              <a:rPr sz="1950" spc="45" dirty="0">
                <a:solidFill>
                  <a:srgbClr val="000000"/>
                </a:solidFill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dell’evento,</a:t>
            </a:r>
            <a:r>
              <a:rPr sz="1950" b="0" spc="7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come</a:t>
            </a:r>
            <a:r>
              <a:rPr sz="1950" b="0" spc="5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main</a:t>
            </a:r>
            <a:r>
              <a:rPr sz="1950" b="0" spc="5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spc="-10" dirty="0">
                <a:solidFill>
                  <a:srgbClr val="000000"/>
                </a:solidFill>
                <a:latin typeface="Arial MT"/>
                <a:cs typeface="Arial MT"/>
              </a:rPr>
              <a:t>partner;</a:t>
            </a:r>
            <a:endParaRPr sz="1950" dirty="0">
              <a:latin typeface="Arial MT"/>
              <a:cs typeface="Arial MT"/>
            </a:endParaRPr>
          </a:p>
          <a:p>
            <a:pPr marL="295275" indent="-282575">
              <a:lnSpc>
                <a:spcPct val="100000"/>
              </a:lnSpc>
              <a:spcBef>
                <a:spcPts val="30"/>
              </a:spcBef>
              <a:buChar char="•"/>
              <a:tabLst>
                <a:tab pos="295275" algn="l"/>
              </a:tabLst>
            </a:pP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possibilità</a:t>
            </a:r>
            <a:r>
              <a:rPr sz="1950" b="0" spc="5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di</a:t>
            </a:r>
            <a:r>
              <a:rPr sz="1950" b="0" spc="3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i="1" dirty="0">
                <a:solidFill>
                  <a:srgbClr val="000000"/>
                </a:solidFill>
                <a:latin typeface="Arial"/>
                <a:cs typeface="Arial"/>
              </a:rPr>
              <a:t>lead</a:t>
            </a:r>
            <a:r>
              <a:rPr sz="1950" b="0" i="1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950" b="0" i="1" dirty="0">
                <a:solidFill>
                  <a:srgbClr val="000000"/>
                </a:solidFill>
                <a:latin typeface="Arial"/>
                <a:cs typeface="Arial"/>
              </a:rPr>
              <a:t>generation</a:t>
            </a:r>
            <a:r>
              <a:rPr sz="1950" b="0" i="1" spc="5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all’interno</a:t>
            </a:r>
            <a:r>
              <a:rPr sz="1950" b="0" spc="6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del</a:t>
            </a:r>
            <a:r>
              <a:rPr sz="1950" b="0" spc="3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proprio</a:t>
            </a:r>
            <a:r>
              <a:rPr sz="1950" b="0" spc="3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corner</a:t>
            </a:r>
            <a:r>
              <a:rPr sz="1950" b="0" spc="2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(</a:t>
            </a:r>
            <a:r>
              <a:rPr sz="1950" b="0" i="1" dirty="0">
                <a:solidFill>
                  <a:srgbClr val="000000"/>
                </a:solidFill>
                <a:latin typeface="Arial"/>
                <a:cs typeface="Arial"/>
              </a:rPr>
              <a:t>a</a:t>
            </a:r>
            <a:r>
              <a:rPr sz="1950" b="0" i="1" spc="2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950" b="0" i="1" dirty="0">
                <a:solidFill>
                  <a:srgbClr val="000000"/>
                </a:solidFill>
                <a:latin typeface="Arial"/>
                <a:cs typeface="Arial"/>
              </a:rPr>
              <a:t>cura</a:t>
            </a:r>
            <a:r>
              <a:rPr sz="1950" b="0" i="1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950" b="0" i="1" dirty="0">
                <a:solidFill>
                  <a:srgbClr val="000000"/>
                </a:solidFill>
                <a:latin typeface="Arial"/>
                <a:cs typeface="Arial"/>
              </a:rPr>
              <a:t>del</a:t>
            </a:r>
            <a:r>
              <a:rPr sz="1950" b="0" i="1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950" b="0" i="1" spc="-10" dirty="0">
                <a:solidFill>
                  <a:srgbClr val="000000"/>
                </a:solidFill>
                <a:latin typeface="Arial"/>
                <a:cs typeface="Arial"/>
              </a:rPr>
              <a:t>partner</a:t>
            </a:r>
            <a:r>
              <a:rPr sz="1950" b="0" spc="-10" dirty="0">
                <a:solidFill>
                  <a:srgbClr val="000000"/>
                </a:solidFill>
                <a:latin typeface="Arial MT"/>
                <a:cs typeface="Arial MT"/>
              </a:rPr>
              <a:t>);</a:t>
            </a:r>
            <a:endParaRPr sz="1950" dirty="0">
              <a:latin typeface="Arial MT"/>
              <a:cs typeface="Arial MT"/>
            </a:endParaRPr>
          </a:p>
          <a:p>
            <a:pPr marL="295275" indent="-282575">
              <a:lnSpc>
                <a:spcPct val="100000"/>
              </a:lnSpc>
              <a:spcBef>
                <a:spcPts val="35"/>
              </a:spcBef>
              <a:buChar char="•"/>
              <a:tabLst>
                <a:tab pos="295275" algn="l"/>
              </a:tabLst>
            </a:pP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Possibilità</a:t>
            </a:r>
            <a:r>
              <a:rPr sz="1950" b="0" spc="6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di</a:t>
            </a:r>
            <a:r>
              <a:rPr sz="1950" b="0" spc="3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beneficiare</a:t>
            </a:r>
            <a:r>
              <a:rPr sz="1950" b="0" spc="5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di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00000"/>
                </a:solidFill>
              </a:rPr>
              <a:t>N.</a:t>
            </a:r>
            <a:r>
              <a:rPr sz="1950" spc="20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4</a:t>
            </a:r>
            <a:r>
              <a:rPr sz="1950" spc="25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inviti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per</a:t>
            </a:r>
            <a:r>
              <a:rPr sz="1950" b="0" spc="2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ciascuna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spc="-10" dirty="0">
                <a:solidFill>
                  <a:srgbClr val="000000"/>
                </a:solidFill>
                <a:latin typeface="Arial MT"/>
                <a:cs typeface="Arial MT"/>
              </a:rPr>
              <a:t>tappa.</a:t>
            </a:r>
            <a:endParaRPr lang="it-IT" sz="1950" b="0" spc="-10" dirty="0">
              <a:solidFill>
                <a:srgbClr val="000000"/>
              </a:solidFill>
              <a:latin typeface="Arial MT"/>
              <a:cs typeface="Arial MT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846477"/>
            <a:ext cx="4591649" cy="5067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64416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48618" y="9558242"/>
            <a:ext cx="2064439" cy="687308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947659" y="9995372"/>
            <a:ext cx="239903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10" dirty="0">
                <a:solidFill>
                  <a:srgbClr val="010E97"/>
                </a:solidFill>
                <a:latin typeface="Arial MT"/>
                <a:cs typeface="Arial MT"/>
              </a:rPr>
              <a:t>fondazioneveronesi.it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922461" y="679425"/>
            <a:ext cx="304800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25" dirty="0">
                <a:solidFill>
                  <a:srgbClr val="010E97"/>
                </a:solidFill>
                <a:latin typeface="Arial MT"/>
                <a:cs typeface="Arial MT"/>
              </a:rPr>
              <a:t>22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906194" y="2058231"/>
            <a:ext cx="3071495" cy="62132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Main</a:t>
            </a:r>
            <a:r>
              <a:rPr sz="3950" b="1" spc="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spc="-10" dirty="0">
                <a:solidFill>
                  <a:srgbClr val="0F059F"/>
                </a:solidFill>
                <a:latin typeface="Arial"/>
                <a:cs typeface="Arial"/>
              </a:rPr>
              <a:t>Partner</a:t>
            </a:r>
            <a:endParaRPr sz="395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body" idx="1"/>
          </p:nvPr>
        </p:nvSpPr>
        <p:spPr>
          <a:xfrm>
            <a:off x="7004050" y="1912807"/>
            <a:ext cx="11487785" cy="31633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buFont typeface="Arial MT"/>
              <a:buChar char="•"/>
            </a:pPr>
            <a:endParaRPr sz="1950" dirty="0">
              <a:latin typeface="Arial MT"/>
              <a:cs typeface="Arial MT"/>
            </a:endParaRPr>
          </a:p>
          <a:p>
            <a:pPr marL="12700">
              <a:lnSpc>
                <a:spcPct val="100000"/>
              </a:lnSpc>
            </a:pPr>
            <a:r>
              <a:rPr dirty="0">
                <a:solidFill>
                  <a:srgbClr val="0F059F"/>
                </a:solidFill>
              </a:rPr>
              <a:t>Visibilità</a:t>
            </a:r>
            <a:r>
              <a:rPr spc="-30" dirty="0">
                <a:solidFill>
                  <a:srgbClr val="0F059F"/>
                </a:solidFill>
              </a:rPr>
              <a:t> </a:t>
            </a:r>
            <a:r>
              <a:rPr dirty="0">
                <a:solidFill>
                  <a:srgbClr val="0F059F"/>
                </a:solidFill>
              </a:rPr>
              <a:t>on</a:t>
            </a:r>
            <a:r>
              <a:rPr spc="-40" dirty="0">
                <a:solidFill>
                  <a:srgbClr val="0F059F"/>
                </a:solidFill>
              </a:rPr>
              <a:t> </a:t>
            </a:r>
            <a:r>
              <a:rPr spc="-20" dirty="0">
                <a:solidFill>
                  <a:srgbClr val="0F059F"/>
                </a:solidFill>
              </a:rPr>
              <a:t>site</a:t>
            </a:r>
          </a:p>
          <a:p>
            <a:pPr marL="295275" indent="-282575">
              <a:lnSpc>
                <a:spcPct val="100000"/>
              </a:lnSpc>
              <a:spcBef>
                <a:spcPts val="50"/>
              </a:spcBef>
              <a:buChar char="•"/>
              <a:tabLst>
                <a:tab pos="295275" algn="l"/>
              </a:tabLst>
            </a:pP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possibilità</a:t>
            </a:r>
            <a:r>
              <a:rPr sz="1950" b="0" spc="5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di</a:t>
            </a:r>
            <a:r>
              <a:rPr sz="1950" b="0" spc="3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promozione</a:t>
            </a:r>
            <a:r>
              <a:rPr sz="1950" b="0" spc="3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all'interno</a:t>
            </a:r>
            <a:r>
              <a:rPr sz="1950" b="0" spc="5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dei</a:t>
            </a:r>
            <a:r>
              <a:rPr sz="1950" b="0" spc="3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golf</a:t>
            </a:r>
            <a:r>
              <a:rPr sz="1950" b="0" spc="2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club</a:t>
            </a:r>
            <a:r>
              <a:rPr sz="1950" b="0" spc="3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durante</a:t>
            </a:r>
            <a:r>
              <a:rPr sz="1950" b="0" spc="3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la</a:t>
            </a:r>
            <a:r>
              <a:rPr sz="1950" b="0" spc="2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giornata</a:t>
            </a:r>
            <a:r>
              <a:rPr sz="1950" b="0" spc="3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dell’evento</a:t>
            </a:r>
            <a:r>
              <a:rPr sz="1950" b="0" spc="6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con</a:t>
            </a:r>
            <a:r>
              <a:rPr sz="1950" b="0" spc="5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00000"/>
                </a:solidFill>
              </a:rPr>
              <a:t>corner</a:t>
            </a:r>
            <a:r>
              <a:rPr sz="1950" spc="20" dirty="0">
                <a:solidFill>
                  <a:srgbClr val="000000"/>
                </a:solidFill>
              </a:rPr>
              <a:t> </a:t>
            </a:r>
            <a:r>
              <a:rPr sz="1950" spc="-10" dirty="0">
                <a:solidFill>
                  <a:srgbClr val="000000"/>
                </a:solidFill>
              </a:rPr>
              <a:t>dedicato</a:t>
            </a:r>
            <a:endParaRPr sz="1950" dirty="0">
              <a:latin typeface="Arial MT"/>
              <a:cs typeface="Arial MT"/>
            </a:endParaRPr>
          </a:p>
          <a:p>
            <a:pPr marL="295275">
              <a:lnSpc>
                <a:spcPct val="100000"/>
              </a:lnSpc>
              <a:spcBef>
                <a:spcPts val="35"/>
              </a:spcBef>
            </a:pP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(</a:t>
            </a:r>
            <a:r>
              <a:rPr sz="1950" b="0" i="1" dirty="0">
                <a:solidFill>
                  <a:srgbClr val="000000"/>
                </a:solidFill>
                <a:latin typeface="Arial"/>
                <a:cs typeface="Arial"/>
              </a:rPr>
              <a:t>costi</a:t>
            </a:r>
            <a:r>
              <a:rPr sz="1950" b="0" i="1" spc="1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950" b="0" i="1" dirty="0">
                <a:solidFill>
                  <a:srgbClr val="000000"/>
                </a:solidFill>
                <a:latin typeface="Arial"/>
                <a:cs typeface="Arial"/>
              </a:rPr>
              <a:t>a</a:t>
            </a:r>
            <a:r>
              <a:rPr sz="1950" b="0" i="1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950" b="0" i="1" dirty="0">
                <a:solidFill>
                  <a:srgbClr val="000000"/>
                </a:solidFill>
                <a:latin typeface="Arial"/>
                <a:cs typeface="Arial"/>
              </a:rPr>
              <a:t>carico</a:t>
            </a:r>
            <a:r>
              <a:rPr sz="1950" b="0" i="1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950" b="0" i="1" dirty="0">
                <a:solidFill>
                  <a:srgbClr val="000000"/>
                </a:solidFill>
                <a:latin typeface="Arial"/>
                <a:cs typeface="Arial"/>
              </a:rPr>
              <a:t>del</a:t>
            </a:r>
            <a:r>
              <a:rPr sz="1950" b="0" i="1" spc="3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950" b="0" i="1" spc="-10" dirty="0">
                <a:solidFill>
                  <a:srgbClr val="000000"/>
                </a:solidFill>
                <a:latin typeface="Arial"/>
                <a:cs typeface="Arial"/>
              </a:rPr>
              <a:t>partner</a:t>
            </a:r>
            <a:r>
              <a:rPr sz="1950" b="0" spc="-10" dirty="0">
                <a:solidFill>
                  <a:srgbClr val="000000"/>
                </a:solidFill>
                <a:latin typeface="Arial MT"/>
                <a:cs typeface="Arial MT"/>
              </a:rPr>
              <a:t>);</a:t>
            </a:r>
            <a:endParaRPr sz="1950" dirty="0">
              <a:latin typeface="Arial MT"/>
              <a:cs typeface="Arial MT"/>
            </a:endParaRPr>
          </a:p>
          <a:p>
            <a:pPr marL="295275" marR="163195" indent="-283210">
              <a:lnSpc>
                <a:spcPct val="101499"/>
              </a:lnSpc>
              <a:buFont typeface="Arial MT"/>
              <a:buChar char="•"/>
              <a:tabLst>
                <a:tab pos="295275" algn="l"/>
              </a:tabLst>
            </a:pPr>
            <a:r>
              <a:rPr sz="1950" dirty="0">
                <a:solidFill>
                  <a:srgbClr val="000000"/>
                </a:solidFill>
              </a:rPr>
              <a:t>visibilità</a:t>
            </a:r>
            <a:r>
              <a:rPr sz="1950" spc="-5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del</a:t>
            </a:r>
            <a:r>
              <a:rPr sz="1950" spc="30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brand</a:t>
            </a:r>
            <a:r>
              <a:rPr sz="1950" spc="25" dirty="0">
                <a:solidFill>
                  <a:srgbClr val="000000"/>
                </a:solidFill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–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max</a:t>
            </a:r>
            <a:r>
              <a:rPr sz="1950" b="0" spc="3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dimension</a:t>
            </a:r>
            <a:r>
              <a:rPr sz="1950" b="0" spc="6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–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come</a:t>
            </a:r>
            <a:r>
              <a:rPr sz="1950" b="0" spc="4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Main</a:t>
            </a:r>
            <a:r>
              <a:rPr sz="1950" b="0" spc="3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Partner</a:t>
            </a:r>
            <a:r>
              <a:rPr sz="1950" b="0" spc="3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su</a:t>
            </a:r>
            <a:r>
              <a:rPr sz="1950" b="0" spc="3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banner</a:t>
            </a:r>
            <a:r>
              <a:rPr sz="1950" b="0" spc="5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up,</a:t>
            </a:r>
            <a:r>
              <a:rPr sz="1950" b="0" spc="3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roll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up</a:t>
            </a:r>
            <a:r>
              <a:rPr sz="1950" b="0" spc="3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e</a:t>
            </a:r>
            <a:r>
              <a:rPr sz="1950" b="0" spc="3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altri</a:t>
            </a:r>
            <a:r>
              <a:rPr sz="1950" b="0" spc="5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00000"/>
                </a:solidFill>
              </a:rPr>
              <a:t>materiali</a:t>
            </a:r>
            <a:r>
              <a:rPr sz="1950" spc="25" dirty="0">
                <a:solidFill>
                  <a:srgbClr val="000000"/>
                </a:solidFill>
              </a:rPr>
              <a:t> </a:t>
            </a:r>
            <a:r>
              <a:rPr sz="1950" spc="-25" dirty="0">
                <a:solidFill>
                  <a:srgbClr val="000000"/>
                </a:solidFill>
              </a:rPr>
              <a:t>di </a:t>
            </a:r>
            <a:r>
              <a:rPr sz="1950" dirty="0">
                <a:solidFill>
                  <a:srgbClr val="000000"/>
                </a:solidFill>
              </a:rPr>
              <a:t>comunicazione</a:t>
            </a:r>
            <a:r>
              <a:rPr sz="1950" spc="30" dirty="0">
                <a:solidFill>
                  <a:srgbClr val="000000"/>
                </a:solidFill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presenti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all’interno</a:t>
            </a:r>
            <a:r>
              <a:rPr sz="1950" b="0" spc="7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del</a:t>
            </a:r>
            <a:r>
              <a:rPr sz="1950" b="0" spc="4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golf</a:t>
            </a:r>
            <a:r>
              <a:rPr sz="1950" b="0" spc="4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spc="-10" dirty="0">
                <a:solidFill>
                  <a:srgbClr val="000000"/>
                </a:solidFill>
                <a:latin typeface="Arial MT"/>
                <a:cs typeface="Arial MT"/>
              </a:rPr>
              <a:t>club;</a:t>
            </a:r>
            <a:endParaRPr sz="1950" dirty="0">
              <a:latin typeface="Arial MT"/>
              <a:cs typeface="Arial MT"/>
            </a:endParaRPr>
          </a:p>
          <a:p>
            <a:pPr marL="295275" indent="-282575">
              <a:lnSpc>
                <a:spcPct val="100000"/>
              </a:lnSpc>
              <a:spcBef>
                <a:spcPts val="35"/>
              </a:spcBef>
              <a:buChar char="•"/>
              <a:tabLst>
                <a:tab pos="295275" algn="l"/>
              </a:tabLst>
            </a:pP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possibilità</a:t>
            </a:r>
            <a:r>
              <a:rPr sz="1950" b="0" spc="6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di</a:t>
            </a:r>
            <a:r>
              <a:rPr sz="1950" b="0" spc="3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posizionare</a:t>
            </a:r>
            <a:r>
              <a:rPr sz="1950" b="0" spc="6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proprio</a:t>
            </a:r>
            <a:r>
              <a:rPr sz="1950" b="0" spc="4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banner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up/vela/bandiera</a:t>
            </a:r>
            <a:r>
              <a:rPr sz="1950" b="0" spc="7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sul</a:t>
            </a:r>
            <a:r>
              <a:rPr sz="1950" b="0" spc="3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spc="-10" dirty="0">
                <a:solidFill>
                  <a:srgbClr val="000000"/>
                </a:solidFill>
                <a:latin typeface="Arial MT"/>
                <a:cs typeface="Arial MT"/>
              </a:rPr>
              <a:t>percorso;</a:t>
            </a:r>
            <a:endParaRPr sz="1950" dirty="0">
              <a:latin typeface="Arial MT"/>
              <a:cs typeface="Arial MT"/>
            </a:endParaRPr>
          </a:p>
          <a:p>
            <a:pPr marL="295275" indent="-282575">
              <a:lnSpc>
                <a:spcPct val="100000"/>
              </a:lnSpc>
              <a:spcBef>
                <a:spcPts val="35"/>
              </a:spcBef>
              <a:buChar char="•"/>
              <a:tabLst>
                <a:tab pos="295275" algn="l"/>
              </a:tabLst>
            </a:pP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promozione</a:t>
            </a:r>
            <a:r>
              <a:rPr sz="1950" b="0" spc="5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attraverso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00000"/>
                </a:solidFill>
              </a:rPr>
              <a:t>distribuzione</a:t>
            </a:r>
            <a:r>
              <a:rPr sz="1950" spc="15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di</a:t>
            </a:r>
            <a:r>
              <a:rPr sz="1950" spc="25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gadget</a:t>
            </a:r>
            <a:r>
              <a:rPr sz="1950" spc="50" dirty="0">
                <a:solidFill>
                  <a:srgbClr val="000000"/>
                </a:solidFill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messi</a:t>
            </a:r>
            <a:r>
              <a:rPr sz="1950" b="0" spc="4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a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disposizione</a:t>
            </a:r>
            <a:r>
              <a:rPr sz="1950" b="0" spc="8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dal</a:t>
            </a:r>
            <a:r>
              <a:rPr sz="1950" b="0" spc="5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partner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00000"/>
                </a:solidFill>
              </a:rPr>
              <a:t>a</a:t>
            </a:r>
            <a:r>
              <a:rPr sz="1950" spc="40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tutti</a:t>
            </a:r>
            <a:r>
              <a:rPr sz="1950" spc="20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i</a:t>
            </a:r>
            <a:r>
              <a:rPr sz="1950" spc="40" dirty="0">
                <a:solidFill>
                  <a:srgbClr val="000000"/>
                </a:solidFill>
              </a:rPr>
              <a:t> </a:t>
            </a:r>
            <a:r>
              <a:rPr sz="1950" spc="-10" dirty="0">
                <a:solidFill>
                  <a:srgbClr val="000000"/>
                </a:solidFill>
              </a:rPr>
              <a:t>giocatori;</a:t>
            </a:r>
            <a:endParaRPr sz="1950" dirty="0">
              <a:latin typeface="Arial MT"/>
              <a:cs typeface="Arial MT"/>
            </a:endParaRPr>
          </a:p>
          <a:p>
            <a:pPr marL="295275" indent="-282575">
              <a:lnSpc>
                <a:spcPct val="100000"/>
              </a:lnSpc>
              <a:spcBef>
                <a:spcPts val="35"/>
              </a:spcBef>
              <a:buChar char="•"/>
              <a:tabLst>
                <a:tab pos="295275" algn="l"/>
              </a:tabLst>
            </a:pP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promozione</a:t>
            </a:r>
            <a:r>
              <a:rPr sz="1950" b="0" spc="6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attraverso</a:t>
            </a:r>
            <a:r>
              <a:rPr sz="1950" b="0" spc="5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00000"/>
                </a:solidFill>
              </a:rPr>
              <a:t>premi</a:t>
            </a:r>
            <a:r>
              <a:rPr sz="1950" spc="50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«lotteria»</a:t>
            </a:r>
            <a:r>
              <a:rPr sz="1950" spc="40" dirty="0">
                <a:solidFill>
                  <a:srgbClr val="000000"/>
                </a:solidFill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messi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a</a:t>
            </a:r>
            <a:r>
              <a:rPr sz="1950" b="0" spc="5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disposizione</a:t>
            </a:r>
            <a:r>
              <a:rPr sz="1950" b="0" spc="9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dal</a:t>
            </a:r>
            <a:r>
              <a:rPr sz="1950" b="0" spc="5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spc="-10" dirty="0">
                <a:solidFill>
                  <a:srgbClr val="000000"/>
                </a:solidFill>
                <a:latin typeface="Arial MT"/>
                <a:cs typeface="Arial MT"/>
              </a:rPr>
              <a:t>partner;</a:t>
            </a:r>
            <a:endParaRPr sz="1950" dirty="0">
              <a:latin typeface="Arial MT"/>
              <a:cs typeface="Arial MT"/>
            </a:endParaRPr>
          </a:p>
          <a:p>
            <a:pPr marL="295275" indent="-282575">
              <a:lnSpc>
                <a:spcPct val="100000"/>
              </a:lnSpc>
              <a:spcBef>
                <a:spcPts val="35"/>
              </a:spcBef>
              <a:buChar char="•"/>
              <a:tabLst>
                <a:tab pos="295275" algn="l"/>
              </a:tabLst>
            </a:pP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promozione</a:t>
            </a:r>
            <a:r>
              <a:rPr sz="1950" b="0" spc="5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attraverso</a:t>
            </a:r>
            <a:r>
              <a:rPr sz="1950" b="0" spc="5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dirty="0">
                <a:solidFill>
                  <a:srgbClr val="000000"/>
                </a:solidFill>
              </a:rPr>
              <a:t>premi</a:t>
            </a:r>
            <a:r>
              <a:rPr sz="1950" spc="45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gara</a:t>
            </a:r>
            <a:r>
              <a:rPr sz="1950" spc="40" dirty="0">
                <a:solidFill>
                  <a:srgbClr val="000000"/>
                </a:solidFill>
              </a:rPr>
              <a:t> </a:t>
            </a:r>
            <a:r>
              <a:rPr sz="1950" dirty="0">
                <a:solidFill>
                  <a:srgbClr val="000000"/>
                </a:solidFill>
              </a:rPr>
              <a:t>di</a:t>
            </a:r>
            <a:r>
              <a:rPr sz="1950" spc="35" dirty="0">
                <a:solidFill>
                  <a:srgbClr val="000000"/>
                </a:solidFill>
              </a:rPr>
              <a:t> </a:t>
            </a:r>
            <a:r>
              <a:rPr sz="1950" i="1" dirty="0">
                <a:solidFill>
                  <a:srgbClr val="000000"/>
                </a:solidFill>
                <a:latin typeface="Arial"/>
                <a:cs typeface="Arial"/>
              </a:rPr>
              <a:t>putting</a:t>
            </a:r>
            <a:r>
              <a:rPr sz="1950" i="1" spc="2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950" i="1" dirty="0">
                <a:solidFill>
                  <a:srgbClr val="000000"/>
                </a:solidFill>
                <a:latin typeface="Arial"/>
                <a:cs typeface="Arial"/>
              </a:rPr>
              <a:t>green</a:t>
            </a:r>
            <a:r>
              <a:rPr sz="1950" i="1" spc="35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messi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a</a:t>
            </a:r>
            <a:r>
              <a:rPr sz="1950" b="0" spc="45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disposizione</a:t>
            </a:r>
            <a:r>
              <a:rPr sz="1950" b="0" spc="9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dirty="0">
                <a:solidFill>
                  <a:srgbClr val="000000"/>
                </a:solidFill>
                <a:latin typeface="Arial MT"/>
                <a:cs typeface="Arial MT"/>
              </a:rPr>
              <a:t>dal</a:t>
            </a:r>
            <a:r>
              <a:rPr sz="1950" b="0" spc="50" dirty="0">
                <a:solidFill>
                  <a:srgbClr val="000000"/>
                </a:solidFill>
                <a:latin typeface="Arial MT"/>
                <a:cs typeface="Arial MT"/>
              </a:rPr>
              <a:t> </a:t>
            </a:r>
            <a:r>
              <a:rPr sz="1950" b="0" spc="-10" dirty="0">
                <a:solidFill>
                  <a:srgbClr val="000000"/>
                </a:solidFill>
                <a:latin typeface="Arial MT"/>
                <a:cs typeface="Arial MT"/>
              </a:rPr>
              <a:t>partner.</a:t>
            </a:r>
            <a:endParaRPr sz="1950" dirty="0">
              <a:latin typeface="Arial MT"/>
              <a:cs typeface="Arial MT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004050" y="6483775"/>
            <a:ext cx="12180664" cy="19546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Extra</a:t>
            </a:r>
            <a:r>
              <a:rPr sz="2800" b="1" spc="-9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benefit</a:t>
            </a:r>
            <a:endParaRPr sz="2800" dirty="0">
              <a:latin typeface="Arial"/>
              <a:cs typeface="Arial"/>
            </a:endParaRPr>
          </a:p>
          <a:p>
            <a:pPr marL="295275" marR="5080" indent="-283210">
              <a:lnSpc>
                <a:spcPct val="101600"/>
              </a:lnSpc>
              <a:spcBef>
                <a:spcPts val="15"/>
              </a:spcBef>
              <a:buFont typeface="Arial MT"/>
              <a:buChar char="•"/>
              <a:tabLst>
                <a:tab pos="302895" algn="l"/>
              </a:tabLst>
            </a:pP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urologi</a:t>
            </a:r>
            <a:r>
              <a:rPr sz="1950" b="1" spc="15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presso</a:t>
            </a:r>
            <a:r>
              <a:rPr sz="1950" b="1" spc="45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la</a:t>
            </a:r>
            <a:r>
              <a:rPr sz="1950" b="1" spc="40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sede</a:t>
            </a:r>
            <a:r>
              <a:rPr sz="1950" b="1" spc="40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b="1" dirty="0">
                <a:highlight>
                  <a:srgbClr val="FFFF00"/>
                </a:highlight>
                <a:latin typeface="Arial"/>
                <a:cs typeface="Arial"/>
              </a:rPr>
              <a:t>aziendale</a:t>
            </a:r>
            <a:r>
              <a:rPr sz="1950" b="1" spc="35" dirty="0"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post</a:t>
            </a:r>
            <a:r>
              <a:rPr sz="1950" spc="40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evento</a:t>
            </a:r>
            <a:r>
              <a:rPr sz="1950" spc="4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per</a:t>
            </a:r>
            <a:r>
              <a:rPr sz="1950" spc="4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offrire</a:t>
            </a:r>
            <a:r>
              <a:rPr sz="1950" spc="30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una</a:t>
            </a:r>
            <a:r>
              <a:rPr sz="1950" spc="4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giornata</a:t>
            </a:r>
            <a:r>
              <a:rPr sz="1950" spc="5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spc="-25" dirty="0">
                <a:highlight>
                  <a:srgbClr val="FFFF00"/>
                </a:highlight>
                <a:latin typeface="Arial MT"/>
                <a:cs typeface="Arial MT"/>
              </a:rPr>
              <a:t>di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counseling</a:t>
            </a:r>
            <a:r>
              <a:rPr sz="1950" spc="60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gratuiti</a:t>
            </a:r>
            <a:r>
              <a:rPr sz="1950" spc="2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ai</a:t>
            </a:r>
            <a:r>
              <a:rPr sz="1950" spc="25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dirty="0">
                <a:highlight>
                  <a:srgbClr val="FFFF00"/>
                </a:highlight>
                <a:latin typeface="Arial MT"/>
                <a:cs typeface="Arial MT"/>
              </a:rPr>
              <a:t>propri</a:t>
            </a:r>
            <a:r>
              <a:rPr sz="1950" spc="30" dirty="0"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1950" spc="-10" dirty="0" err="1">
                <a:highlight>
                  <a:srgbClr val="FFFF00"/>
                </a:highlight>
                <a:latin typeface="Arial MT"/>
                <a:cs typeface="Arial MT"/>
              </a:rPr>
              <a:t>dipendenti</a:t>
            </a:r>
            <a:r>
              <a:rPr sz="1950" spc="-10" dirty="0">
                <a:highlight>
                  <a:srgbClr val="FFFF00"/>
                </a:highlight>
                <a:latin typeface="Arial MT"/>
                <a:cs typeface="Arial MT"/>
              </a:rPr>
              <a:t>.</a:t>
            </a:r>
            <a:endParaRPr lang="it-IT" sz="1950" spc="-10" dirty="0">
              <a:highlight>
                <a:srgbClr val="FFFF00"/>
              </a:highlight>
              <a:latin typeface="Arial MT"/>
              <a:cs typeface="Arial MT"/>
            </a:endParaRPr>
          </a:p>
          <a:p>
            <a:pPr marL="295275" marR="5080" indent="-283210">
              <a:lnSpc>
                <a:spcPct val="101600"/>
              </a:lnSpc>
              <a:spcBef>
                <a:spcPts val="15"/>
              </a:spcBef>
              <a:buFont typeface="Arial MT"/>
              <a:buChar char="•"/>
              <a:tabLst>
                <a:tab pos="302895" algn="l"/>
              </a:tabLst>
            </a:pPr>
            <a:endParaRPr lang="it-IT" sz="1950" spc="-10" dirty="0">
              <a:latin typeface="Arial MT"/>
              <a:cs typeface="Arial MT"/>
            </a:endParaRPr>
          </a:p>
          <a:p>
            <a:pPr marL="295275" marR="5080" indent="-283210">
              <a:lnSpc>
                <a:spcPct val="101600"/>
              </a:lnSpc>
              <a:spcBef>
                <a:spcPts val="15"/>
              </a:spcBef>
              <a:buFont typeface="Arial MT"/>
              <a:buChar char="•"/>
              <a:tabLst>
                <a:tab pos="302895" algn="l"/>
              </a:tabLst>
            </a:pPr>
            <a:endParaRPr lang="it-IT" sz="1950" spc="-10" dirty="0">
              <a:latin typeface="Arial MT"/>
              <a:cs typeface="Arial MT"/>
            </a:endParaRPr>
          </a:p>
          <a:p>
            <a:pPr marL="12065" marR="5080">
              <a:lnSpc>
                <a:spcPct val="101600"/>
              </a:lnSpc>
              <a:spcBef>
                <a:spcPts val="15"/>
              </a:spcBef>
              <a:tabLst>
                <a:tab pos="302895" algn="l"/>
              </a:tabLst>
            </a:pPr>
            <a:endParaRPr sz="1950" b="1" dirty="0">
              <a:latin typeface="Arial MT"/>
              <a:cs typeface="Arial MT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3846477"/>
            <a:ext cx="4591649" cy="50677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9842" y="-9843"/>
            <a:ext cx="20125055" cy="11329670"/>
            <a:chOff x="-9842" y="-9843"/>
            <a:chExt cx="20125055" cy="1132967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193852" y="9563269"/>
              <a:ext cx="2050618" cy="68353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055099" y="5444441"/>
              <a:ext cx="5105184" cy="3634025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857116" y="1442469"/>
              <a:ext cx="11050972" cy="767976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055099" y="1442469"/>
              <a:ext cx="5105184" cy="3861243"/>
            </a:xfrm>
            <a:prstGeom prst="rect">
              <a:avLst/>
            </a:prstGeom>
          </p:spPr>
        </p:pic>
      </p:grpSp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-1"/>
            <a:ext cx="20104100" cy="11308715"/>
          </a:xfrm>
          <a:custGeom>
            <a:avLst/>
            <a:gdLst/>
            <a:ahLst/>
            <a:cxnLst/>
            <a:rect l="l" t="t" r="r" b="b"/>
            <a:pathLst>
              <a:path w="20104100" h="11308715">
                <a:moveTo>
                  <a:pt x="20104099" y="0"/>
                </a:moveTo>
                <a:lnTo>
                  <a:pt x="0" y="0"/>
                </a:lnTo>
                <a:lnTo>
                  <a:pt x="0" y="11308556"/>
                </a:lnTo>
                <a:lnTo>
                  <a:pt x="20104099" y="11308556"/>
                </a:lnTo>
                <a:lnTo>
                  <a:pt x="20104099" y="0"/>
                </a:lnTo>
                <a:close/>
              </a:path>
            </a:pathLst>
          </a:custGeom>
          <a:solidFill>
            <a:srgbClr val="010E9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7393"/>
            <a:ext cx="13498830" cy="9880600"/>
          </a:xfrm>
          <a:custGeom>
            <a:avLst/>
            <a:gdLst/>
            <a:ahLst/>
            <a:cxnLst/>
            <a:rect l="l" t="t" r="r" b="b"/>
            <a:pathLst>
              <a:path w="13498830" h="9880600">
                <a:moveTo>
                  <a:pt x="3773726" y="2336800"/>
                </a:moveTo>
                <a:lnTo>
                  <a:pt x="1502047" y="2336800"/>
                </a:lnTo>
                <a:lnTo>
                  <a:pt x="1548693" y="2349500"/>
                </a:lnTo>
                <a:lnTo>
                  <a:pt x="1641575" y="2349500"/>
                </a:lnTo>
                <a:lnTo>
                  <a:pt x="1687728" y="2362200"/>
                </a:lnTo>
                <a:lnTo>
                  <a:pt x="1733635" y="2362200"/>
                </a:lnTo>
                <a:lnTo>
                  <a:pt x="1915163" y="2413000"/>
                </a:lnTo>
                <a:lnTo>
                  <a:pt x="1958683" y="2438400"/>
                </a:lnTo>
                <a:lnTo>
                  <a:pt x="2001323" y="2451100"/>
                </a:lnTo>
                <a:lnTo>
                  <a:pt x="2043091" y="2476500"/>
                </a:lnTo>
                <a:lnTo>
                  <a:pt x="2083994" y="2501900"/>
                </a:lnTo>
                <a:lnTo>
                  <a:pt x="2124040" y="2527300"/>
                </a:lnTo>
                <a:lnTo>
                  <a:pt x="2163235" y="2552700"/>
                </a:lnTo>
                <a:lnTo>
                  <a:pt x="2201587" y="2578100"/>
                </a:lnTo>
                <a:lnTo>
                  <a:pt x="2239103" y="2603500"/>
                </a:lnTo>
                <a:lnTo>
                  <a:pt x="2275792" y="2641600"/>
                </a:lnTo>
                <a:lnTo>
                  <a:pt x="2311659" y="2667000"/>
                </a:lnTo>
                <a:lnTo>
                  <a:pt x="2346712" y="2705100"/>
                </a:lnTo>
                <a:lnTo>
                  <a:pt x="2380959" y="2730500"/>
                </a:lnTo>
                <a:lnTo>
                  <a:pt x="2414407" y="2768600"/>
                </a:lnTo>
                <a:lnTo>
                  <a:pt x="2447063" y="2806700"/>
                </a:lnTo>
                <a:lnTo>
                  <a:pt x="2478935" y="2844800"/>
                </a:lnTo>
                <a:lnTo>
                  <a:pt x="2510030" y="2882900"/>
                </a:lnTo>
                <a:lnTo>
                  <a:pt x="2540355" y="2921000"/>
                </a:lnTo>
                <a:lnTo>
                  <a:pt x="2569917" y="2959100"/>
                </a:lnTo>
                <a:lnTo>
                  <a:pt x="2598724" y="2997200"/>
                </a:lnTo>
                <a:lnTo>
                  <a:pt x="2626783" y="3035300"/>
                </a:lnTo>
                <a:lnTo>
                  <a:pt x="2654102" y="3073400"/>
                </a:lnTo>
                <a:lnTo>
                  <a:pt x="2680688" y="3111500"/>
                </a:lnTo>
                <a:lnTo>
                  <a:pt x="2706547" y="3162300"/>
                </a:lnTo>
                <a:lnTo>
                  <a:pt x="2731688" y="3200400"/>
                </a:lnTo>
                <a:lnTo>
                  <a:pt x="2756118" y="3238500"/>
                </a:lnTo>
                <a:lnTo>
                  <a:pt x="2779844" y="3289300"/>
                </a:lnTo>
                <a:lnTo>
                  <a:pt x="2802873" y="3327400"/>
                </a:lnTo>
                <a:lnTo>
                  <a:pt x="2825213" y="3378200"/>
                </a:lnTo>
                <a:lnTo>
                  <a:pt x="2846871" y="3416300"/>
                </a:lnTo>
                <a:lnTo>
                  <a:pt x="2867854" y="3467100"/>
                </a:lnTo>
                <a:lnTo>
                  <a:pt x="2888169" y="3505200"/>
                </a:lnTo>
                <a:lnTo>
                  <a:pt x="2907825" y="3543300"/>
                </a:lnTo>
                <a:lnTo>
                  <a:pt x="2926828" y="3594100"/>
                </a:lnTo>
                <a:lnTo>
                  <a:pt x="2945185" y="3632200"/>
                </a:lnTo>
                <a:lnTo>
                  <a:pt x="2962905" y="3683000"/>
                </a:lnTo>
                <a:lnTo>
                  <a:pt x="2979993" y="3721100"/>
                </a:lnTo>
                <a:lnTo>
                  <a:pt x="2996458" y="3759200"/>
                </a:lnTo>
                <a:lnTo>
                  <a:pt x="3012307" y="3810000"/>
                </a:lnTo>
                <a:lnTo>
                  <a:pt x="3027547" y="3848100"/>
                </a:lnTo>
                <a:lnTo>
                  <a:pt x="3039774" y="3886200"/>
                </a:lnTo>
                <a:lnTo>
                  <a:pt x="3051838" y="3924300"/>
                </a:lnTo>
                <a:lnTo>
                  <a:pt x="3063739" y="3949700"/>
                </a:lnTo>
                <a:lnTo>
                  <a:pt x="3075478" y="3987800"/>
                </a:lnTo>
                <a:lnTo>
                  <a:pt x="3087054" y="4025900"/>
                </a:lnTo>
                <a:lnTo>
                  <a:pt x="3098468" y="4064000"/>
                </a:lnTo>
                <a:lnTo>
                  <a:pt x="3109719" y="4102100"/>
                </a:lnTo>
                <a:lnTo>
                  <a:pt x="3120808" y="4140200"/>
                </a:lnTo>
                <a:lnTo>
                  <a:pt x="3131734" y="4165600"/>
                </a:lnTo>
                <a:lnTo>
                  <a:pt x="3142497" y="4203700"/>
                </a:lnTo>
                <a:lnTo>
                  <a:pt x="3153098" y="4241800"/>
                </a:lnTo>
                <a:lnTo>
                  <a:pt x="3163536" y="4279900"/>
                </a:lnTo>
                <a:lnTo>
                  <a:pt x="3173811" y="4318000"/>
                </a:lnTo>
                <a:lnTo>
                  <a:pt x="3183923" y="4356100"/>
                </a:lnTo>
                <a:lnTo>
                  <a:pt x="3193873" y="4394200"/>
                </a:lnTo>
                <a:lnTo>
                  <a:pt x="3203660" y="4432300"/>
                </a:lnTo>
                <a:lnTo>
                  <a:pt x="3213284" y="4483100"/>
                </a:lnTo>
                <a:lnTo>
                  <a:pt x="3222745" y="4521200"/>
                </a:lnTo>
                <a:lnTo>
                  <a:pt x="3232044" y="4559300"/>
                </a:lnTo>
                <a:lnTo>
                  <a:pt x="3241179" y="4597400"/>
                </a:lnTo>
                <a:lnTo>
                  <a:pt x="3250152" y="4635500"/>
                </a:lnTo>
                <a:lnTo>
                  <a:pt x="3258961" y="4673600"/>
                </a:lnTo>
                <a:lnTo>
                  <a:pt x="3267608" y="4724400"/>
                </a:lnTo>
                <a:lnTo>
                  <a:pt x="3276092" y="4762500"/>
                </a:lnTo>
                <a:lnTo>
                  <a:pt x="3284413" y="4800600"/>
                </a:lnTo>
                <a:lnTo>
                  <a:pt x="3292570" y="4851400"/>
                </a:lnTo>
                <a:lnTo>
                  <a:pt x="3300565" y="4889500"/>
                </a:lnTo>
                <a:lnTo>
                  <a:pt x="3308397" y="4927600"/>
                </a:lnTo>
                <a:lnTo>
                  <a:pt x="3316065" y="4978400"/>
                </a:lnTo>
                <a:lnTo>
                  <a:pt x="3323571" y="5016500"/>
                </a:lnTo>
                <a:lnTo>
                  <a:pt x="3330913" y="5067300"/>
                </a:lnTo>
                <a:lnTo>
                  <a:pt x="3338093" y="5105400"/>
                </a:lnTo>
                <a:lnTo>
                  <a:pt x="3345109" y="5143500"/>
                </a:lnTo>
                <a:lnTo>
                  <a:pt x="3351962" y="5194300"/>
                </a:lnTo>
                <a:lnTo>
                  <a:pt x="3358651" y="5232400"/>
                </a:lnTo>
                <a:lnTo>
                  <a:pt x="3365178" y="5283200"/>
                </a:lnTo>
                <a:lnTo>
                  <a:pt x="3371541" y="5334000"/>
                </a:lnTo>
                <a:lnTo>
                  <a:pt x="3377741" y="5372100"/>
                </a:lnTo>
                <a:lnTo>
                  <a:pt x="3383778" y="5422900"/>
                </a:lnTo>
                <a:lnTo>
                  <a:pt x="3389651" y="5461000"/>
                </a:lnTo>
                <a:lnTo>
                  <a:pt x="3395361" y="5511800"/>
                </a:lnTo>
                <a:lnTo>
                  <a:pt x="3400908" y="5562600"/>
                </a:lnTo>
                <a:lnTo>
                  <a:pt x="3406291" y="5613400"/>
                </a:lnTo>
                <a:lnTo>
                  <a:pt x="3411511" y="5651500"/>
                </a:lnTo>
                <a:lnTo>
                  <a:pt x="3416567" y="5702300"/>
                </a:lnTo>
                <a:lnTo>
                  <a:pt x="3421460" y="5753100"/>
                </a:lnTo>
                <a:lnTo>
                  <a:pt x="3426190" y="5803900"/>
                </a:lnTo>
                <a:lnTo>
                  <a:pt x="3430756" y="5842000"/>
                </a:lnTo>
                <a:lnTo>
                  <a:pt x="3435158" y="5892800"/>
                </a:lnTo>
                <a:lnTo>
                  <a:pt x="3439397" y="5943600"/>
                </a:lnTo>
                <a:lnTo>
                  <a:pt x="3443472" y="5994400"/>
                </a:lnTo>
                <a:lnTo>
                  <a:pt x="3447384" y="6045200"/>
                </a:lnTo>
                <a:lnTo>
                  <a:pt x="3451133" y="6096000"/>
                </a:lnTo>
                <a:lnTo>
                  <a:pt x="3454717" y="6146800"/>
                </a:lnTo>
                <a:lnTo>
                  <a:pt x="3458138" y="6197600"/>
                </a:lnTo>
                <a:lnTo>
                  <a:pt x="3461395" y="6248400"/>
                </a:lnTo>
                <a:lnTo>
                  <a:pt x="3464489" y="6299200"/>
                </a:lnTo>
                <a:lnTo>
                  <a:pt x="3467419" y="6350000"/>
                </a:lnTo>
                <a:lnTo>
                  <a:pt x="3470185" y="6400800"/>
                </a:lnTo>
                <a:lnTo>
                  <a:pt x="3472787" y="6451600"/>
                </a:lnTo>
                <a:lnTo>
                  <a:pt x="3475226" y="6502400"/>
                </a:lnTo>
                <a:lnTo>
                  <a:pt x="3477501" y="6565900"/>
                </a:lnTo>
                <a:lnTo>
                  <a:pt x="3479612" y="6616700"/>
                </a:lnTo>
                <a:lnTo>
                  <a:pt x="3481559" y="6667500"/>
                </a:lnTo>
                <a:lnTo>
                  <a:pt x="3483342" y="6718300"/>
                </a:lnTo>
                <a:lnTo>
                  <a:pt x="3484962" y="6769100"/>
                </a:lnTo>
                <a:lnTo>
                  <a:pt x="3486417" y="6832600"/>
                </a:lnTo>
                <a:lnTo>
                  <a:pt x="3487709" y="6883400"/>
                </a:lnTo>
                <a:lnTo>
                  <a:pt x="3488836" y="6934200"/>
                </a:lnTo>
                <a:lnTo>
                  <a:pt x="3489800" y="6997700"/>
                </a:lnTo>
                <a:lnTo>
                  <a:pt x="3490600" y="7048500"/>
                </a:lnTo>
                <a:lnTo>
                  <a:pt x="3491235" y="7099300"/>
                </a:lnTo>
                <a:lnTo>
                  <a:pt x="3491707" y="7162800"/>
                </a:lnTo>
                <a:lnTo>
                  <a:pt x="3491938" y="7200900"/>
                </a:lnTo>
                <a:lnTo>
                  <a:pt x="3492063" y="7353300"/>
                </a:lnTo>
                <a:lnTo>
                  <a:pt x="3491952" y="7391400"/>
                </a:lnTo>
                <a:lnTo>
                  <a:pt x="3491090" y="7505700"/>
                </a:lnTo>
                <a:lnTo>
                  <a:pt x="3489571" y="7620000"/>
                </a:lnTo>
                <a:lnTo>
                  <a:pt x="3488566" y="7670800"/>
                </a:lnTo>
                <a:lnTo>
                  <a:pt x="3487396" y="7734300"/>
                </a:lnTo>
                <a:lnTo>
                  <a:pt x="3486061" y="7797800"/>
                </a:lnTo>
                <a:lnTo>
                  <a:pt x="3484563" y="7848600"/>
                </a:lnTo>
                <a:lnTo>
                  <a:pt x="3482900" y="7912100"/>
                </a:lnTo>
                <a:lnTo>
                  <a:pt x="3481073" y="7975600"/>
                </a:lnTo>
                <a:lnTo>
                  <a:pt x="3479081" y="8039100"/>
                </a:lnTo>
                <a:lnTo>
                  <a:pt x="3476925" y="8089900"/>
                </a:lnTo>
                <a:lnTo>
                  <a:pt x="3474604" y="8153400"/>
                </a:lnTo>
                <a:lnTo>
                  <a:pt x="3472119" y="8216900"/>
                </a:lnTo>
                <a:lnTo>
                  <a:pt x="3469470" y="8280400"/>
                </a:lnTo>
                <a:lnTo>
                  <a:pt x="3466656" y="8343900"/>
                </a:lnTo>
                <a:lnTo>
                  <a:pt x="3463678" y="8394700"/>
                </a:lnTo>
                <a:lnTo>
                  <a:pt x="3460535" y="8458200"/>
                </a:lnTo>
                <a:lnTo>
                  <a:pt x="3457228" y="8521700"/>
                </a:lnTo>
                <a:lnTo>
                  <a:pt x="3453756" y="8585200"/>
                </a:lnTo>
                <a:lnTo>
                  <a:pt x="3450119" y="8648700"/>
                </a:lnTo>
                <a:lnTo>
                  <a:pt x="3446318" y="8712200"/>
                </a:lnTo>
                <a:lnTo>
                  <a:pt x="3442352" y="8775700"/>
                </a:lnTo>
                <a:lnTo>
                  <a:pt x="3438222" y="8839200"/>
                </a:lnTo>
                <a:lnTo>
                  <a:pt x="3433927" y="8902700"/>
                </a:lnTo>
                <a:lnTo>
                  <a:pt x="3429467" y="8966200"/>
                </a:lnTo>
                <a:lnTo>
                  <a:pt x="3424842" y="9029700"/>
                </a:lnTo>
                <a:lnTo>
                  <a:pt x="3420053" y="9105900"/>
                </a:lnTo>
                <a:lnTo>
                  <a:pt x="3359678" y="9880600"/>
                </a:lnTo>
                <a:lnTo>
                  <a:pt x="4914927" y="9880600"/>
                </a:lnTo>
                <a:lnTo>
                  <a:pt x="5100296" y="9728200"/>
                </a:lnTo>
                <a:lnTo>
                  <a:pt x="5142995" y="9702800"/>
                </a:lnTo>
                <a:lnTo>
                  <a:pt x="5269275" y="9588500"/>
                </a:lnTo>
                <a:lnTo>
                  <a:pt x="5351944" y="9512300"/>
                </a:lnTo>
                <a:lnTo>
                  <a:pt x="5392823" y="9486900"/>
                </a:lnTo>
                <a:lnTo>
                  <a:pt x="5473669" y="9410700"/>
                </a:lnTo>
                <a:lnTo>
                  <a:pt x="5553298" y="9334500"/>
                </a:lnTo>
                <a:lnTo>
                  <a:pt x="5631710" y="9258300"/>
                </a:lnTo>
                <a:lnTo>
                  <a:pt x="5708903" y="9182100"/>
                </a:lnTo>
                <a:lnTo>
                  <a:pt x="5747042" y="9156700"/>
                </a:lnTo>
                <a:lnTo>
                  <a:pt x="5822405" y="9080500"/>
                </a:lnTo>
                <a:lnTo>
                  <a:pt x="5896548" y="9004300"/>
                </a:lnTo>
                <a:lnTo>
                  <a:pt x="5969468" y="8928100"/>
                </a:lnTo>
                <a:lnTo>
                  <a:pt x="6041166" y="8851900"/>
                </a:lnTo>
                <a:lnTo>
                  <a:pt x="6111640" y="8775700"/>
                </a:lnTo>
                <a:lnTo>
                  <a:pt x="6180889" y="8699500"/>
                </a:lnTo>
                <a:lnTo>
                  <a:pt x="6215054" y="8661400"/>
                </a:lnTo>
                <a:lnTo>
                  <a:pt x="6248913" y="8623300"/>
                </a:lnTo>
                <a:lnTo>
                  <a:pt x="6282465" y="8585200"/>
                </a:lnTo>
                <a:lnTo>
                  <a:pt x="6315710" y="8547100"/>
                </a:lnTo>
                <a:lnTo>
                  <a:pt x="6348648" y="8509000"/>
                </a:lnTo>
                <a:lnTo>
                  <a:pt x="6381279" y="8458200"/>
                </a:lnTo>
                <a:lnTo>
                  <a:pt x="6413603" y="8420100"/>
                </a:lnTo>
                <a:lnTo>
                  <a:pt x="6445620" y="8382000"/>
                </a:lnTo>
                <a:lnTo>
                  <a:pt x="6477330" y="8343900"/>
                </a:lnTo>
                <a:lnTo>
                  <a:pt x="6508732" y="8305800"/>
                </a:lnTo>
                <a:lnTo>
                  <a:pt x="6539826" y="8267700"/>
                </a:lnTo>
                <a:lnTo>
                  <a:pt x="6570613" y="8229600"/>
                </a:lnTo>
                <a:lnTo>
                  <a:pt x="6601092" y="8191500"/>
                </a:lnTo>
                <a:lnTo>
                  <a:pt x="4812027" y="8191500"/>
                </a:lnTo>
                <a:lnTo>
                  <a:pt x="4814331" y="8128000"/>
                </a:lnTo>
                <a:lnTo>
                  <a:pt x="4816470" y="8064500"/>
                </a:lnTo>
                <a:lnTo>
                  <a:pt x="4818446" y="8001000"/>
                </a:lnTo>
                <a:lnTo>
                  <a:pt x="4820257" y="7950200"/>
                </a:lnTo>
                <a:lnTo>
                  <a:pt x="4821904" y="7886700"/>
                </a:lnTo>
                <a:lnTo>
                  <a:pt x="4823387" y="7823200"/>
                </a:lnTo>
                <a:lnTo>
                  <a:pt x="4824705" y="7759700"/>
                </a:lnTo>
                <a:lnTo>
                  <a:pt x="4825860" y="7696200"/>
                </a:lnTo>
                <a:lnTo>
                  <a:pt x="4826851" y="7645400"/>
                </a:lnTo>
                <a:lnTo>
                  <a:pt x="4827677" y="7581900"/>
                </a:lnTo>
                <a:lnTo>
                  <a:pt x="4828838" y="7467600"/>
                </a:lnTo>
                <a:lnTo>
                  <a:pt x="4829106" y="7416800"/>
                </a:lnTo>
                <a:lnTo>
                  <a:pt x="4829309" y="7353300"/>
                </a:lnTo>
                <a:lnTo>
                  <a:pt x="4829192" y="7226300"/>
                </a:lnTo>
                <a:lnTo>
                  <a:pt x="4828871" y="7162800"/>
                </a:lnTo>
                <a:lnTo>
                  <a:pt x="4828386" y="7112000"/>
                </a:lnTo>
                <a:lnTo>
                  <a:pt x="4827736" y="7048500"/>
                </a:lnTo>
                <a:lnTo>
                  <a:pt x="4826923" y="6997700"/>
                </a:lnTo>
                <a:lnTo>
                  <a:pt x="4825947" y="6934200"/>
                </a:lnTo>
                <a:lnTo>
                  <a:pt x="4824806" y="6883400"/>
                </a:lnTo>
                <a:lnTo>
                  <a:pt x="4823501" y="6819900"/>
                </a:lnTo>
                <a:lnTo>
                  <a:pt x="4822033" y="6769100"/>
                </a:lnTo>
                <a:lnTo>
                  <a:pt x="4820401" y="6705600"/>
                </a:lnTo>
                <a:lnTo>
                  <a:pt x="4818605" y="6654800"/>
                </a:lnTo>
                <a:lnTo>
                  <a:pt x="4816646" y="6604000"/>
                </a:lnTo>
                <a:lnTo>
                  <a:pt x="4814523" y="6540500"/>
                </a:lnTo>
                <a:lnTo>
                  <a:pt x="4812236" y="6489700"/>
                </a:lnTo>
                <a:lnTo>
                  <a:pt x="4809785" y="6438900"/>
                </a:lnTo>
                <a:lnTo>
                  <a:pt x="4807171" y="6375400"/>
                </a:lnTo>
                <a:lnTo>
                  <a:pt x="4804393" y="6324600"/>
                </a:lnTo>
                <a:lnTo>
                  <a:pt x="4801451" y="6273800"/>
                </a:lnTo>
                <a:lnTo>
                  <a:pt x="4798346" y="6223000"/>
                </a:lnTo>
                <a:lnTo>
                  <a:pt x="4795078" y="6159500"/>
                </a:lnTo>
                <a:lnTo>
                  <a:pt x="4791646" y="6108700"/>
                </a:lnTo>
                <a:lnTo>
                  <a:pt x="4788050" y="6057900"/>
                </a:lnTo>
                <a:lnTo>
                  <a:pt x="4784291" y="6007100"/>
                </a:lnTo>
                <a:lnTo>
                  <a:pt x="4780368" y="5956300"/>
                </a:lnTo>
                <a:lnTo>
                  <a:pt x="4776282" y="5905500"/>
                </a:lnTo>
                <a:lnTo>
                  <a:pt x="4772032" y="5842000"/>
                </a:lnTo>
                <a:lnTo>
                  <a:pt x="4767619" y="5791200"/>
                </a:lnTo>
                <a:lnTo>
                  <a:pt x="4763043" y="5740400"/>
                </a:lnTo>
                <a:lnTo>
                  <a:pt x="4758303" y="5689600"/>
                </a:lnTo>
                <a:lnTo>
                  <a:pt x="4753400" y="5638800"/>
                </a:lnTo>
                <a:lnTo>
                  <a:pt x="4748333" y="5588000"/>
                </a:lnTo>
                <a:lnTo>
                  <a:pt x="4743103" y="5537200"/>
                </a:lnTo>
                <a:lnTo>
                  <a:pt x="4737710" y="5486400"/>
                </a:lnTo>
                <a:lnTo>
                  <a:pt x="4732153" y="5435600"/>
                </a:lnTo>
                <a:lnTo>
                  <a:pt x="4726433" y="5384800"/>
                </a:lnTo>
                <a:lnTo>
                  <a:pt x="4720550" y="5346700"/>
                </a:lnTo>
                <a:lnTo>
                  <a:pt x="4714504" y="5295900"/>
                </a:lnTo>
                <a:lnTo>
                  <a:pt x="4708295" y="5245100"/>
                </a:lnTo>
                <a:lnTo>
                  <a:pt x="4701922" y="5194300"/>
                </a:lnTo>
                <a:lnTo>
                  <a:pt x="4695386" y="5143500"/>
                </a:lnTo>
                <a:lnTo>
                  <a:pt x="4688687" y="5092700"/>
                </a:lnTo>
                <a:lnTo>
                  <a:pt x="4681825" y="5054600"/>
                </a:lnTo>
                <a:lnTo>
                  <a:pt x="4674799" y="5003800"/>
                </a:lnTo>
                <a:lnTo>
                  <a:pt x="4667611" y="4953000"/>
                </a:lnTo>
                <a:lnTo>
                  <a:pt x="4660260" y="4914900"/>
                </a:lnTo>
                <a:lnTo>
                  <a:pt x="4652745" y="4864100"/>
                </a:lnTo>
                <a:lnTo>
                  <a:pt x="4645067" y="4813300"/>
                </a:lnTo>
                <a:lnTo>
                  <a:pt x="4637227" y="4775200"/>
                </a:lnTo>
                <a:lnTo>
                  <a:pt x="4629223" y="4724400"/>
                </a:lnTo>
                <a:lnTo>
                  <a:pt x="4621057" y="4673600"/>
                </a:lnTo>
                <a:lnTo>
                  <a:pt x="4612727" y="4635500"/>
                </a:lnTo>
                <a:lnTo>
                  <a:pt x="4604235" y="4584700"/>
                </a:lnTo>
                <a:lnTo>
                  <a:pt x="4595579" y="4546600"/>
                </a:lnTo>
                <a:lnTo>
                  <a:pt x="4586761" y="4495800"/>
                </a:lnTo>
                <a:lnTo>
                  <a:pt x="4577780" y="4457700"/>
                </a:lnTo>
                <a:lnTo>
                  <a:pt x="4568636" y="4406900"/>
                </a:lnTo>
                <a:lnTo>
                  <a:pt x="4559329" y="4368800"/>
                </a:lnTo>
                <a:lnTo>
                  <a:pt x="4549859" y="4318000"/>
                </a:lnTo>
                <a:lnTo>
                  <a:pt x="4540227" y="4279900"/>
                </a:lnTo>
                <a:lnTo>
                  <a:pt x="4530431" y="4241800"/>
                </a:lnTo>
                <a:lnTo>
                  <a:pt x="4520473" y="4191000"/>
                </a:lnTo>
                <a:lnTo>
                  <a:pt x="4510353" y="4152900"/>
                </a:lnTo>
                <a:lnTo>
                  <a:pt x="4500069" y="4114800"/>
                </a:lnTo>
                <a:lnTo>
                  <a:pt x="4489623" y="4064000"/>
                </a:lnTo>
                <a:lnTo>
                  <a:pt x="4479014" y="4025900"/>
                </a:lnTo>
                <a:lnTo>
                  <a:pt x="4468242" y="3987800"/>
                </a:lnTo>
                <a:lnTo>
                  <a:pt x="4457308" y="3937000"/>
                </a:lnTo>
                <a:lnTo>
                  <a:pt x="4446211" y="3898900"/>
                </a:lnTo>
                <a:lnTo>
                  <a:pt x="4434952" y="3860800"/>
                </a:lnTo>
                <a:lnTo>
                  <a:pt x="4423530" y="3822700"/>
                </a:lnTo>
                <a:lnTo>
                  <a:pt x="4411945" y="3784600"/>
                </a:lnTo>
                <a:lnTo>
                  <a:pt x="4400198" y="3746500"/>
                </a:lnTo>
                <a:lnTo>
                  <a:pt x="4388289" y="3708400"/>
                </a:lnTo>
                <a:lnTo>
                  <a:pt x="4376216" y="3657600"/>
                </a:lnTo>
                <a:lnTo>
                  <a:pt x="4363982" y="3619500"/>
                </a:lnTo>
                <a:lnTo>
                  <a:pt x="4351585" y="3581400"/>
                </a:lnTo>
                <a:lnTo>
                  <a:pt x="4339025" y="3543300"/>
                </a:lnTo>
                <a:lnTo>
                  <a:pt x="4326303" y="3505200"/>
                </a:lnTo>
                <a:lnTo>
                  <a:pt x="4313419" y="3467100"/>
                </a:lnTo>
                <a:lnTo>
                  <a:pt x="4300372" y="3429000"/>
                </a:lnTo>
                <a:lnTo>
                  <a:pt x="4287163" y="3390900"/>
                </a:lnTo>
                <a:lnTo>
                  <a:pt x="4261801" y="3327400"/>
                </a:lnTo>
                <a:lnTo>
                  <a:pt x="4236009" y="3263900"/>
                </a:lnTo>
                <a:lnTo>
                  <a:pt x="4209797" y="3187700"/>
                </a:lnTo>
                <a:lnTo>
                  <a:pt x="4183176" y="3124200"/>
                </a:lnTo>
                <a:lnTo>
                  <a:pt x="4156157" y="3060700"/>
                </a:lnTo>
                <a:lnTo>
                  <a:pt x="4128752" y="2997200"/>
                </a:lnTo>
                <a:lnTo>
                  <a:pt x="4100971" y="2933700"/>
                </a:lnTo>
                <a:lnTo>
                  <a:pt x="4072825" y="2882900"/>
                </a:lnTo>
                <a:lnTo>
                  <a:pt x="4044326" y="2819400"/>
                </a:lnTo>
                <a:lnTo>
                  <a:pt x="4015483" y="2755900"/>
                </a:lnTo>
                <a:lnTo>
                  <a:pt x="3986309" y="2705100"/>
                </a:lnTo>
                <a:lnTo>
                  <a:pt x="3956815" y="2654300"/>
                </a:lnTo>
                <a:lnTo>
                  <a:pt x="3927010" y="2590800"/>
                </a:lnTo>
                <a:lnTo>
                  <a:pt x="3896907" y="2540000"/>
                </a:lnTo>
                <a:lnTo>
                  <a:pt x="3866516" y="2489200"/>
                </a:lnTo>
                <a:lnTo>
                  <a:pt x="3835848" y="2438400"/>
                </a:lnTo>
                <a:lnTo>
                  <a:pt x="3804914" y="2387600"/>
                </a:lnTo>
                <a:lnTo>
                  <a:pt x="3773726" y="2336800"/>
                </a:lnTo>
                <a:close/>
              </a:path>
              <a:path w="13498830" h="9880600">
                <a:moveTo>
                  <a:pt x="6363395" y="1041400"/>
                </a:moveTo>
                <a:lnTo>
                  <a:pt x="5830693" y="2260600"/>
                </a:lnTo>
                <a:lnTo>
                  <a:pt x="5928072" y="2311400"/>
                </a:lnTo>
                <a:lnTo>
                  <a:pt x="5976919" y="2324100"/>
                </a:lnTo>
                <a:lnTo>
                  <a:pt x="6025868" y="2349500"/>
                </a:lnTo>
                <a:lnTo>
                  <a:pt x="6074919" y="2362200"/>
                </a:lnTo>
                <a:lnTo>
                  <a:pt x="6124070" y="2387600"/>
                </a:lnTo>
                <a:lnTo>
                  <a:pt x="6222668" y="2413000"/>
                </a:lnTo>
                <a:lnTo>
                  <a:pt x="6272113" y="2438400"/>
                </a:lnTo>
                <a:lnTo>
                  <a:pt x="6371286" y="2463800"/>
                </a:lnTo>
                <a:lnTo>
                  <a:pt x="6421012" y="2489200"/>
                </a:lnTo>
                <a:lnTo>
                  <a:pt x="6520738" y="2514600"/>
                </a:lnTo>
                <a:lnTo>
                  <a:pt x="6522770" y="2527300"/>
                </a:lnTo>
                <a:lnTo>
                  <a:pt x="6534963" y="2565400"/>
                </a:lnTo>
                <a:lnTo>
                  <a:pt x="6540259" y="2590800"/>
                </a:lnTo>
                <a:lnTo>
                  <a:pt x="6545976" y="2603500"/>
                </a:lnTo>
                <a:lnTo>
                  <a:pt x="6552076" y="2628900"/>
                </a:lnTo>
                <a:lnTo>
                  <a:pt x="6558524" y="2641600"/>
                </a:lnTo>
                <a:lnTo>
                  <a:pt x="6565283" y="2667000"/>
                </a:lnTo>
                <a:lnTo>
                  <a:pt x="6572317" y="2692400"/>
                </a:lnTo>
                <a:lnTo>
                  <a:pt x="6579588" y="2717800"/>
                </a:lnTo>
                <a:lnTo>
                  <a:pt x="6587061" y="2755900"/>
                </a:lnTo>
                <a:lnTo>
                  <a:pt x="6594700" y="2781300"/>
                </a:lnTo>
                <a:lnTo>
                  <a:pt x="6602466" y="2819400"/>
                </a:lnTo>
                <a:lnTo>
                  <a:pt x="6610326" y="2844800"/>
                </a:lnTo>
                <a:lnTo>
                  <a:pt x="6634091" y="2959100"/>
                </a:lnTo>
                <a:lnTo>
                  <a:pt x="6641954" y="2997200"/>
                </a:lnTo>
                <a:lnTo>
                  <a:pt x="6649727" y="3035300"/>
                </a:lnTo>
                <a:lnTo>
                  <a:pt x="6657373" y="3086100"/>
                </a:lnTo>
                <a:lnTo>
                  <a:pt x="6664856" y="3124200"/>
                </a:lnTo>
                <a:lnTo>
                  <a:pt x="6672139" y="3175000"/>
                </a:lnTo>
                <a:lnTo>
                  <a:pt x="6679186" y="3225800"/>
                </a:lnTo>
                <a:lnTo>
                  <a:pt x="6685961" y="3263900"/>
                </a:lnTo>
                <a:lnTo>
                  <a:pt x="6692427" y="3314700"/>
                </a:lnTo>
                <a:lnTo>
                  <a:pt x="6698547" y="3365500"/>
                </a:lnTo>
                <a:lnTo>
                  <a:pt x="6704285" y="3416300"/>
                </a:lnTo>
                <a:lnTo>
                  <a:pt x="6709605" y="3479800"/>
                </a:lnTo>
                <a:lnTo>
                  <a:pt x="6714470" y="3530600"/>
                </a:lnTo>
                <a:lnTo>
                  <a:pt x="6718844" y="3581400"/>
                </a:lnTo>
                <a:lnTo>
                  <a:pt x="6722690" y="3644900"/>
                </a:lnTo>
                <a:lnTo>
                  <a:pt x="6725971" y="3695700"/>
                </a:lnTo>
                <a:lnTo>
                  <a:pt x="6728652" y="3759200"/>
                </a:lnTo>
                <a:lnTo>
                  <a:pt x="6730696" y="3822700"/>
                </a:lnTo>
                <a:lnTo>
                  <a:pt x="6732066" y="3886200"/>
                </a:lnTo>
                <a:lnTo>
                  <a:pt x="6732593" y="3937000"/>
                </a:lnTo>
                <a:lnTo>
                  <a:pt x="6732638" y="4013200"/>
                </a:lnTo>
                <a:lnTo>
                  <a:pt x="6731768" y="4076700"/>
                </a:lnTo>
                <a:lnTo>
                  <a:pt x="6730079" y="4140200"/>
                </a:lnTo>
                <a:lnTo>
                  <a:pt x="6727533" y="4203700"/>
                </a:lnTo>
                <a:lnTo>
                  <a:pt x="6724095" y="4267200"/>
                </a:lnTo>
                <a:lnTo>
                  <a:pt x="6719728" y="4343400"/>
                </a:lnTo>
                <a:lnTo>
                  <a:pt x="6714395" y="4406900"/>
                </a:lnTo>
                <a:lnTo>
                  <a:pt x="6708060" y="4483100"/>
                </a:lnTo>
                <a:lnTo>
                  <a:pt x="6700687" y="4546600"/>
                </a:lnTo>
                <a:lnTo>
                  <a:pt x="6692240" y="4622800"/>
                </a:lnTo>
                <a:lnTo>
                  <a:pt x="6682680" y="4699000"/>
                </a:lnTo>
                <a:lnTo>
                  <a:pt x="6671973" y="4762500"/>
                </a:lnTo>
                <a:lnTo>
                  <a:pt x="6660082" y="4838700"/>
                </a:lnTo>
                <a:lnTo>
                  <a:pt x="6651972" y="4889500"/>
                </a:lnTo>
                <a:lnTo>
                  <a:pt x="6643453" y="4940300"/>
                </a:lnTo>
                <a:lnTo>
                  <a:pt x="6634525" y="4978400"/>
                </a:lnTo>
                <a:lnTo>
                  <a:pt x="6625188" y="5029200"/>
                </a:lnTo>
                <a:lnTo>
                  <a:pt x="6615443" y="5080000"/>
                </a:lnTo>
                <a:lnTo>
                  <a:pt x="6605289" y="5118100"/>
                </a:lnTo>
                <a:lnTo>
                  <a:pt x="6594726" y="5168900"/>
                </a:lnTo>
                <a:lnTo>
                  <a:pt x="6583756" y="5219700"/>
                </a:lnTo>
                <a:lnTo>
                  <a:pt x="6572377" y="5257800"/>
                </a:lnTo>
                <a:lnTo>
                  <a:pt x="6560590" y="5308600"/>
                </a:lnTo>
                <a:lnTo>
                  <a:pt x="6548396" y="5359400"/>
                </a:lnTo>
                <a:lnTo>
                  <a:pt x="6535795" y="5397500"/>
                </a:lnTo>
                <a:lnTo>
                  <a:pt x="6522786" y="5448300"/>
                </a:lnTo>
                <a:lnTo>
                  <a:pt x="6509370" y="5486400"/>
                </a:lnTo>
                <a:lnTo>
                  <a:pt x="6495547" y="5537200"/>
                </a:lnTo>
                <a:lnTo>
                  <a:pt x="6481318" y="5588000"/>
                </a:lnTo>
                <a:lnTo>
                  <a:pt x="6466681" y="5626100"/>
                </a:lnTo>
                <a:lnTo>
                  <a:pt x="6451639" y="5676900"/>
                </a:lnTo>
                <a:lnTo>
                  <a:pt x="6436190" y="5715000"/>
                </a:lnTo>
                <a:lnTo>
                  <a:pt x="6420335" y="5765800"/>
                </a:lnTo>
                <a:lnTo>
                  <a:pt x="6404074" y="5803900"/>
                </a:lnTo>
                <a:lnTo>
                  <a:pt x="6387408" y="5854700"/>
                </a:lnTo>
                <a:lnTo>
                  <a:pt x="6370336" y="5892800"/>
                </a:lnTo>
                <a:lnTo>
                  <a:pt x="6352859" y="5943600"/>
                </a:lnTo>
                <a:lnTo>
                  <a:pt x="6334976" y="5981700"/>
                </a:lnTo>
                <a:lnTo>
                  <a:pt x="6316689" y="6032500"/>
                </a:lnTo>
                <a:lnTo>
                  <a:pt x="6297996" y="6070600"/>
                </a:lnTo>
                <a:lnTo>
                  <a:pt x="6278899" y="6121400"/>
                </a:lnTo>
                <a:lnTo>
                  <a:pt x="6259398" y="6159500"/>
                </a:lnTo>
                <a:lnTo>
                  <a:pt x="6239492" y="6210300"/>
                </a:lnTo>
                <a:lnTo>
                  <a:pt x="6219182" y="6248400"/>
                </a:lnTo>
                <a:lnTo>
                  <a:pt x="6198469" y="6299200"/>
                </a:lnTo>
                <a:lnTo>
                  <a:pt x="6177351" y="6337300"/>
                </a:lnTo>
                <a:lnTo>
                  <a:pt x="6155830" y="6388100"/>
                </a:lnTo>
                <a:lnTo>
                  <a:pt x="6133905" y="6426200"/>
                </a:lnTo>
                <a:lnTo>
                  <a:pt x="6111578" y="6464300"/>
                </a:lnTo>
                <a:lnTo>
                  <a:pt x="6088847" y="6515100"/>
                </a:lnTo>
                <a:lnTo>
                  <a:pt x="6065713" y="6553200"/>
                </a:lnTo>
                <a:lnTo>
                  <a:pt x="6042177" y="6604000"/>
                </a:lnTo>
                <a:lnTo>
                  <a:pt x="6018238" y="6642100"/>
                </a:lnTo>
                <a:lnTo>
                  <a:pt x="5993897" y="6680200"/>
                </a:lnTo>
                <a:lnTo>
                  <a:pt x="5969153" y="6731000"/>
                </a:lnTo>
                <a:lnTo>
                  <a:pt x="5944008" y="6769100"/>
                </a:lnTo>
                <a:lnTo>
                  <a:pt x="5918460" y="6807200"/>
                </a:lnTo>
                <a:lnTo>
                  <a:pt x="5892512" y="6858000"/>
                </a:lnTo>
                <a:lnTo>
                  <a:pt x="5866161" y="6896100"/>
                </a:lnTo>
                <a:lnTo>
                  <a:pt x="5839409" y="6934200"/>
                </a:lnTo>
                <a:lnTo>
                  <a:pt x="5812257" y="6985000"/>
                </a:lnTo>
                <a:lnTo>
                  <a:pt x="5784703" y="7023100"/>
                </a:lnTo>
                <a:lnTo>
                  <a:pt x="5756748" y="7061200"/>
                </a:lnTo>
                <a:lnTo>
                  <a:pt x="5728393" y="7112000"/>
                </a:lnTo>
                <a:lnTo>
                  <a:pt x="5699638" y="7150100"/>
                </a:lnTo>
                <a:lnTo>
                  <a:pt x="5670482" y="7188200"/>
                </a:lnTo>
                <a:lnTo>
                  <a:pt x="5640926" y="7226300"/>
                </a:lnTo>
                <a:lnTo>
                  <a:pt x="5610971" y="7277100"/>
                </a:lnTo>
                <a:lnTo>
                  <a:pt x="5580615" y="7315200"/>
                </a:lnTo>
                <a:lnTo>
                  <a:pt x="5549860" y="7353300"/>
                </a:lnTo>
                <a:lnTo>
                  <a:pt x="5518706" y="7391400"/>
                </a:lnTo>
                <a:lnTo>
                  <a:pt x="5487153" y="7442200"/>
                </a:lnTo>
                <a:lnTo>
                  <a:pt x="5455200" y="7480300"/>
                </a:lnTo>
                <a:lnTo>
                  <a:pt x="5422849" y="7518400"/>
                </a:lnTo>
                <a:lnTo>
                  <a:pt x="5390099" y="7556500"/>
                </a:lnTo>
                <a:lnTo>
                  <a:pt x="5356950" y="7594600"/>
                </a:lnTo>
                <a:lnTo>
                  <a:pt x="5323404" y="7645400"/>
                </a:lnTo>
                <a:lnTo>
                  <a:pt x="5289459" y="7683500"/>
                </a:lnTo>
                <a:lnTo>
                  <a:pt x="5255116" y="7721600"/>
                </a:lnTo>
                <a:lnTo>
                  <a:pt x="5220375" y="7759700"/>
                </a:lnTo>
                <a:lnTo>
                  <a:pt x="5185237" y="7797800"/>
                </a:lnTo>
                <a:lnTo>
                  <a:pt x="5149702" y="7835900"/>
                </a:lnTo>
                <a:lnTo>
                  <a:pt x="5113769" y="7874000"/>
                </a:lnTo>
                <a:lnTo>
                  <a:pt x="5077439" y="7924800"/>
                </a:lnTo>
                <a:lnTo>
                  <a:pt x="5040712" y="7962900"/>
                </a:lnTo>
                <a:lnTo>
                  <a:pt x="5003589" y="8001000"/>
                </a:lnTo>
                <a:lnTo>
                  <a:pt x="4966069" y="8039100"/>
                </a:lnTo>
                <a:lnTo>
                  <a:pt x="4928152" y="8077200"/>
                </a:lnTo>
                <a:lnTo>
                  <a:pt x="4889840" y="8115300"/>
                </a:lnTo>
                <a:lnTo>
                  <a:pt x="4812027" y="8191500"/>
                </a:lnTo>
                <a:lnTo>
                  <a:pt x="6601092" y="8191500"/>
                </a:lnTo>
                <a:lnTo>
                  <a:pt x="6631263" y="8153400"/>
                </a:lnTo>
                <a:lnTo>
                  <a:pt x="6661126" y="8102600"/>
                </a:lnTo>
                <a:lnTo>
                  <a:pt x="6690680" y="8064500"/>
                </a:lnTo>
                <a:lnTo>
                  <a:pt x="6719927" y="8026400"/>
                </a:lnTo>
                <a:lnTo>
                  <a:pt x="6748865" y="7988300"/>
                </a:lnTo>
                <a:lnTo>
                  <a:pt x="6777494" y="7950200"/>
                </a:lnTo>
                <a:lnTo>
                  <a:pt x="6805815" y="7899400"/>
                </a:lnTo>
                <a:lnTo>
                  <a:pt x="6833827" y="7861300"/>
                </a:lnTo>
                <a:lnTo>
                  <a:pt x="6861530" y="7823200"/>
                </a:lnTo>
                <a:lnTo>
                  <a:pt x="6888924" y="7785100"/>
                </a:lnTo>
                <a:lnTo>
                  <a:pt x="6916009" y="7747000"/>
                </a:lnTo>
                <a:lnTo>
                  <a:pt x="6942785" y="7696200"/>
                </a:lnTo>
                <a:lnTo>
                  <a:pt x="6969251" y="7658100"/>
                </a:lnTo>
                <a:lnTo>
                  <a:pt x="6995408" y="7620000"/>
                </a:lnTo>
                <a:lnTo>
                  <a:pt x="7021255" y="7581900"/>
                </a:lnTo>
                <a:lnTo>
                  <a:pt x="7046792" y="7531100"/>
                </a:lnTo>
                <a:lnTo>
                  <a:pt x="7072020" y="7493000"/>
                </a:lnTo>
                <a:lnTo>
                  <a:pt x="7096938" y="7454900"/>
                </a:lnTo>
                <a:lnTo>
                  <a:pt x="7121545" y="7416800"/>
                </a:lnTo>
                <a:lnTo>
                  <a:pt x="7145843" y="7366000"/>
                </a:lnTo>
                <a:lnTo>
                  <a:pt x="7169830" y="7327900"/>
                </a:lnTo>
                <a:lnTo>
                  <a:pt x="7193506" y="7289800"/>
                </a:lnTo>
                <a:lnTo>
                  <a:pt x="7216872" y="7239000"/>
                </a:lnTo>
                <a:lnTo>
                  <a:pt x="7239928" y="7200900"/>
                </a:lnTo>
                <a:lnTo>
                  <a:pt x="7262673" y="7162800"/>
                </a:lnTo>
                <a:lnTo>
                  <a:pt x="7285106" y="7112000"/>
                </a:lnTo>
                <a:lnTo>
                  <a:pt x="7307229" y="7073900"/>
                </a:lnTo>
                <a:lnTo>
                  <a:pt x="7329040" y="7035800"/>
                </a:lnTo>
                <a:lnTo>
                  <a:pt x="7350541" y="6985000"/>
                </a:lnTo>
                <a:lnTo>
                  <a:pt x="7371730" y="6946900"/>
                </a:lnTo>
                <a:lnTo>
                  <a:pt x="7392607" y="6908800"/>
                </a:lnTo>
                <a:lnTo>
                  <a:pt x="7413173" y="6858000"/>
                </a:lnTo>
                <a:lnTo>
                  <a:pt x="7433427" y="6819900"/>
                </a:lnTo>
                <a:lnTo>
                  <a:pt x="7453369" y="6769100"/>
                </a:lnTo>
                <a:lnTo>
                  <a:pt x="7472999" y="6731000"/>
                </a:lnTo>
                <a:lnTo>
                  <a:pt x="7492317" y="6692900"/>
                </a:lnTo>
                <a:lnTo>
                  <a:pt x="7511323" y="6642100"/>
                </a:lnTo>
                <a:lnTo>
                  <a:pt x="7530017" y="6604000"/>
                </a:lnTo>
                <a:lnTo>
                  <a:pt x="7548398" y="6553200"/>
                </a:lnTo>
                <a:lnTo>
                  <a:pt x="7566467" y="6515100"/>
                </a:lnTo>
                <a:lnTo>
                  <a:pt x="7584223" y="6464300"/>
                </a:lnTo>
                <a:lnTo>
                  <a:pt x="7601666" y="6426200"/>
                </a:lnTo>
                <a:lnTo>
                  <a:pt x="7618796" y="6375400"/>
                </a:lnTo>
                <a:lnTo>
                  <a:pt x="7635613" y="6337300"/>
                </a:lnTo>
                <a:lnTo>
                  <a:pt x="7652117" y="6299200"/>
                </a:lnTo>
                <a:lnTo>
                  <a:pt x="7668308" y="6248400"/>
                </a:lnTo>
                <a:lnTo>
                  <a:pt x="7684185" y="6210300"/>
                </a:lnTo>
                <a:lnTo>
                  <a:pt x="7699749" y="6159500"/>
                </a:lnTo>
                <a:lnTo>
                  <a:pt x="7714999" y="6121400"/>
                </a:lnTo>
                <a:lnTo>
                  <a:pt x="7729935" y="6070600"/>
                </a:lnTo>
                <a:lnTo>
                  <a:pt x="7744558" y="6032500"/>
                </a:lnTo>
                <a:lnTo>
                  <a:pt x="7758867" y="5981700"/>
                </a:lnTo>
                <a:lnTo>
                  <a:pt x="7772861" y="5930900"/>
                </a:lnTo>
                <a:lnTo>
                  <a:pt x="7786541" y="5892800"/>
                </a:lnTo>
                <a:lnTo>
                  <a:pt x="7799907" y="5842000"/>
                </a:lnTo>
                <a:lnTo>
                  <a:pt x="7812959" y="5803900"/>
                </a:lnTo>
                <a:lnTo>
                  <a:pt x="7825695" y="5753100"/>
                </a:lnTo>
                <a:lnTo>
                  <a:pt x="7838118" y="5715000"/>
                </a:lnTo>
                <a:lnTo>
                  <a:pt x="7850225" y="5664200"/>
                </a:lnTo>
                <a:lnTo>
                  <a:pt x="7862017" y="5613400"/>
                </a:lnTo>
                <a:lnTo>
                  <a:pt x="7873495" y="5575300"/>
                </a:lnTo>
                <a:lnTo>
                  <a:pt x="7884657" y="5524500"/>
                </a:lnTo>
                <a:lnTo>
                  <a:pt x="7895504" y="5486400"/>
                </a:lnTo>
                <a:lnTo>
                  <a:pt x="7906036" y="5435600"/>
                </a:lnTo>
                <a:lnTo>
                  <a:pt x="7916252" y="5384800"/>
                </a:lnTo>
                <a:lnTo>
                  <a:pt x="7926152" y="5346700"/>
                </a:lnTo>
                <a:lnTo>
                  <a:pt x="7935737" y="5295900"/>
                </a:lnTo>
                <a:lnTo>
                  <a:pt x="7945005" y="5245100"/>
                </a:lnTo>
                <a:lnTo>
                  <a:pt x="7953958" y="5207000"/>
                </a:lnTo>
                <a:lnTo>
                  <a:pt x="7962595" y="5156200"/>
                </a:lnTo>
                <a:lnTo>
                  <a:pt x="7970915" y="5118100"/>
                </a:lnTo>
                <a:lnTo>
                  <a:pt x="7978919" y="5067300"/>
                </a:lnTo>
                <a:lnTo>
                  <a:pt x="7988894" y="5003800"/>
                </a:lnTo>
                <a:lnTo>
                  <a:pt x="7998227" y="4940300"/>
                </a:lnTo>
                <a:lnTo>
                  <a:pt x="8006931" y="4889500"/>
                </a:lnTo>
                <a:lnTo>
                  <a:pt x="8015019" y="4826000"/>
                </a:lnTo>
                <a:lnTo>
                  <a:pt x="8022502" y="4762500"/>
                </a:lnTo>
                <a:lnTo>
                  <a:pt x="8029393" y="4699000"/>
                </a:lnTo>
                <a:lnTo>
                  <a:pt x="8035705" y="4648200"/>
                </a:lnTo>
                <a:lnTo>
                  <a:pt x="8041448" y="4584700"/>
                </a:lnTo>
                <a:lnTo>
                  <a:pt x="8046637" y="4533900"/>
                </a:lnTo>
                <a:lnTo>
                  <a:pt x="8051282" y="4470400"/>
                </a:lnTo>
                <a:lnTo>
                  <a:pt x="8055397" y="4419600"/>
                </a:lnTo>
                <a:lnTo>
                  <a:pt x="8058994" y="4356100"/>
                </a:lnTo>
                <a:lnTo>
                  <a:pt x="8062084" y="4305300"/>
                </a:lnTo>
                <a:lnTo>
                  <a:pt x="8064681" y="4254500"/>
                </a:lnTo>
                <a:lnTo>
                  <a:pt x="8066796" y="4191000"/>
                </a:lnTo>
                <a:lnTo>
                  <a:pt x="8068442" y="4140200"/>
                </a:lnTo>
                <a:lnTo>
                  <a:pt x="8069631" y="4089400"/>
                </a:lnTo>
                <a:lnTo>
                  <a:pt x="8070376" y="4025900"/>
                </a:lnTo>
                <a:lnTo>
                  <a:pt x="8070610" y="3987800"/>
                </a:lnTo>
                <a:lnTo>
                  <a:pt x="8070580" y="3924300"/>
                </a:lnTo>
                <a:lnTo>
                  <a:pt x="8070065" y="3873500"/>
                </a:lnTo>
                <a:lnTo>
                  <a:pt x="8069154" y="3822700"/>
                </a:lnTo>
                <a:lnTo>
                  <a:pt x="8067860" y="3771900"/>
                </a:lnTo>
                <a:lnTo>
                  <a:pt x="8066195" y="3721100"/>
                </a:lnTo>
                <a:lnTo>
                  <a:pt x="8064172" y="3670300"/>
                </a:lnTo>
                <a:lnTo>
                  <a:pt x="8061802" y="3619500"/>
                </a:lnTo>
                <a:lnTo>
                  <a:pt x="8059099" y="3581400"/>
                </a:lnTo>
                <a:lnTo>
                  <a:pt x="8056073" y="3530600"/>
                </a:lnTo>
                <a:lnTo>
                  <a:pt x="8052739" y="3479800"/>
                </a:lnTo>
                <a:lnTo>
                  <a:pt x="8049107" y="3429000"/>
                </a:lnTo>
                <a:lnTo>
                  <a:pt x="8045191" y="3390900"/>
                </a:lnTo>
                <a:lnTo>
                  <a:pt x="8041002" y="3340100"/>
                </a:lnTo>
                <a:lnTo>
                  <a:pt x="8036553" y="3302000"/>
                </a:lnTo>
                <a:lnTo>
                  <a:pt x="8031856" y="3251200"/>
                </a:lnTo>
                <a:lnTo>
                  <a:pt x="8026923" y="3213100"/>
                </a:lnTo>
                <a:lnTo>
                  <a:pt x="8021767" y="3162300"/>
                </a:lnTo>
                <a:lnTo>
                  <a:pt x="8016400" y="3124200"/>
                </a:lnTo>
                <a:lnTo>
                  <a:pt x="8010834" y="3086100"/>
                </a:lnTo>
                <a:lnTo>
                  <a:pt x="8005082" y="3035300"/>
                </a:lnTo>
                <a:lnTo>
                  <a:pt x="7999156" y="2997200"/>
                </a:lnTo>
                <a:lnTo>
                  <a:pt x="7993068" y="2959100"/>
                </a:lnTo>
                <a:lnTo>
                  <a:pt x="7986830" y="2921000"/>
                </a:lnTo>
                <a:lnTo>
                  <a:pt x="7980455" y="2882900"/>
                </a:lnTo>
                <a:lnTo>
                  <a:pt x="7973956" y="2844800"/>
                </a:lnTo>
                <a:lnTo>
                  <a:pt x="7967343" y="2806700"/>
                </a:lnTo>
                <a:lnTo>
                  <a:pt x="7960630" y="2768600"/>
                </a:lnTo>
                <a:lnTo>
                  <a:pt x="8793554" y="2768600"/>
                </a:lnTo>
                <a:lnTo>
                  <a:pt x="8842990" y="2755900"/>
                </a:lnTo>
                <a:lnTo>
                  <a:pt x="8892425" y="2755900"/>
                </a:lnTo>
                <a:lnTo>
                  <a:pt x="8941856" y="2743200"/>
                </a:lnTo>
                <a:lnTo>
                  <a:pt x="9040704" y="2743200"/>
                </a:lnTo>
                <a:lnTo>
                  <a:pt x="9090118" y="2730500"/>
                </a:lnTo>
                <a:lnTo>
                  <a:pt x="9139524" y="2730500"/>
                </a:lnTo>
                <a:lnTo>
                  <a:pt x="9238304" y="2705100"/>
                </a:lnTo>
                <a:lnTo>
                  <a:pt x="9287676" y="2705100"/>
                </a:lnTo>
                <a:lnTo>
                  <a:pt x="9337034" y="2692400"/>
                </a:lnTo>
                <a:lnTo>
                  <a:pt x="9386376" y="2692400"/>
                </a:lnTo>
                <a:lnTo>
                  <a:pt x="9534297" y="2654300"/>
                </a:lnTo>
                <a:lnTo>
                  <a:pt x="9583564" y="2654300"/>
                </a:lnTo>
                <a:lnTo>
                  <a:pt x="10169652" y="2501900"/>
                </a:lnTo>
                <a:lnTo>
                  <a:pt x="10217665" y="2476500"/>
                </a:lnTo>
                <a:lnTo>
                  <a:pt x="10360828" y="2438400"/>
                </a:lnTo>
                <a:lnTo>
                  <a:pt x="10408248" y="2413000"/>
                </a:lnTo>
                <a:lnTo>
                  <a:pt x="10502626" y="2387600"/>
                </a:lnTo>
                <a:lnTo>
                  <a:pt x="10549578" y="2362200"/>
                </a:lnTo>
                <a:lnTo>
                  <a:pt x="10596370" y="2349500"/>
                </a:lnTo>
                <a:lnTo>
                  <a:pt x="10643000" y="2324100"/>
                </a:lnTo>
                <a:lnTo>
                  <a:pt x="10689464" y="2311400"/>
                </a:lnTo>
                <a:lnTo>
                  <a:pt x="10735762" y="2286000"/>
                </a:lnTo>
                <a:lnTo>
                  <a:pt x="10781890" y="2273300"/>
                </a:lnTo>
                <a:lnTo>
                  <a:pt x="10873630" y="2222500"/>
                </a:lnTo>
                <a:lnTo>
                  <a:pt x="10919237" y="2209800"/>
                </a:lnTo>
                <a:lnTo>
                  <a:pt x="11009915" y="2159000"/>
                </a:lnTo>
                <a:lnTo>
                  <a:pt x="11054982" y="2146300"/>
                </a:lnTo>
                <a:lnTo>
                  <a:pt x="11189064" y="2070100"/>
                </a:lnTo>
                <a:lnTo>
                  <a:pt x="11233378" y="2057400"/>
                </a:lnTo>
                <a:lnTo>
                  <a:pt x="11538038" y="1879600"/>
                </a:lnTo>
                <a:lnTo>
                  <a:pt x="11707580" y="1778000"/>
                </a:lnTo>
                <a:lnTo>
                  <a:pt x="11749427" y="1739900"/>
                </a:lnTo>
                <a:lnTo>
                  <a:pt x="11914592" y="1638300"/>
                </a:lnTo>
                <a:lnTo>
                  <a:pt x="11955317" y="1600200"/>
                </a:lnTo>
                <a:lnTo>
                  <a:pt x="12036072" y="1549400"/>
                </a:lnTo>
                <a:lnTo>
                  <a:pt x="12076097" y="1511300"/>
                </a:lnTo>
                <a:lnTo>
                  <a:pt x="12115885" y="1485900"/>
                </a:lnTo>
                <a:lnTo>
                  <a:pt x="12155432" y="1447800"/>
                </a:lnTo>
                <a:lnTo>
                  <a:pt x="8262896" y="1447800"/>
                </a:lnTo>
                <a:lnTo>
                  <a:pt x="8213052" y="1435100"/>
                </a:lnTo>
                <a:lnTo>
                  <a:pt x="7964306" y="1435100"/>
                </a:lnTo>
                <a:lnTo>
                  <a:pt x="7914670" y="1422400"/>
                </a:lnTo>
                <a:lnTo>
                  <a:pt x="7815530" y="1422400"/>
                </a:lnTo>
                <a:lnTo>
                  <a:pt x="7766031" y="1409700"/>
                </a:lnTo>
                <a:lnTo>
                  <a:pt x="7716584" y="1409700"/>
                </a:lnTo>
                <a:lnTo>
                  <a:pt x="7667191" y="1397000"/>
                </a:lnTo>
                <a:lnTo>
                  <a:pt x="7617855" y="1397000"/>
                </a:lnTo>
                <a:lnTo>
                  <a:pt x="7568577" y="1384300"/>
                </a:lnTo>
                <a:lnTo>
                  <a:pt x="7519361" y="1384300"/>
                </a:lnTo>
                <a:lnTo>
                  <a:pt x="7372109" y="1346200"/>
                </a:lnTo>
                <a:lnTo>
                  <a:pt x="7323166" y="1346200"/>
                </a:lnTo>
                <a:lnTo>
                  <a:pt x="6838259" y="1219200"/>
                </a:lnTo>
                <a:lnTo>
                  <a:pt x="6790278" y="1193800"/>
                </a:lnTo>
                <a:lnTo>
                  <a:pt x="6646963" y="1155700"/>
                </a:lnTo>
                <a:lnTo>
                  <a:pt x="6599410" y="1130300"/>
                </a:lnTo>
                <a:lnTo>
                  <a:pt x="6551970" y="1117600"/>
                </a:lnTo>
                <a:lnTo>
                  <a:pt x="6504646" y="1092200"/>
                </a:lnTo>
                <a:lnTo>
                  <a:pt x="6457440" y="1079500"/>
                </a:lnTo>
                <a:lnTo>
                  <a:pt x="6410356" y="1054100"/>
                </a:lnTo>
                <a:lnTo>
                  <a:pt x="6363395" y="1041400"/>
                </a:lnTo>
                <a:close/>
              </a:path>
              <a:path w="13498830" h="9880600">
                <a:moveTo>
                  <a:pt x="1905732" y="1028700"/>
                </a:moveTo>
                <a:lnTo>
                  <a:pt x="1083442" y="1028700"/>
                </a:lnTo>
                <a:lnTo>
                  <a:pt x="989556" y="1054100"/>
                </a:lnTo>
                <a:lnTo>
                  <a:pt x="942920" y="1054100"/>
                </a:lnTo>
                <a:lnTo>
                  <a:pt x="622967" y="1143000"/>
                </a:lnTo>
                <a:lnTo>
                  <a:pt x="578287" y="1168400"/>
                </a:lnTo>
                <a:lnTo>
                  <a:pt x="489778" y="1193800"/>
                </a:lnTo>
                <a:lnTo>
                  <a:pt x="445966" y="1219200"/>
                </a:lnTo>
                <a:lnTo>
                  <a:pt x="402460" y="1231900"/>
                </a:lnTo>
                <a:lnTo>
                  <a:pt x="359267" y="1257300"/>
                </a:lnTo>
                <a:lnTo>
                  <a:pt x="316398" y="1270000"/>
                </a:lnTo>
                <a:lnTo>
                  <a:pt x="273858" y="1295400"/>
                </a:lnTo>
                <a:lnTo>
                  <a:pt x="231658" y="1308100"/>
                </a:lnTo>
                <a:lnTo>
                  <a:pt x="189804" y="1333500"/>
                </a:lnTo>
                <a:lnTo>
                  <a:pt x="66406" y="1409700"/>
                </a:lnTo>
                <a:lnTo>
                  <a:pt x="26022" y="1422400"/>
                </a:lnTo>
                <a:lnTo>
                  <a:pt x="0" y="1447800"/>
                </a:lnTo>
                <a:lnTo>
                  <a:pt x="0" y="3340100"/>
                </a:lnTo>
                <a:lnTo>
                  <a:pt x="7826" y="3340100"/>
                </a:lnTo>
                <a:lnTo>
                  <a:pt x="25641" y="3302000"/>
                </a:lnTo>
                <a:lnTo>
                  <a:pt x="44979" y="3263900"/>
                </a:lnTo>
                <a:lnTo>
                  <a:pt x="65800" y="3225800"/>
                </a:lnTo>
                <a:lnTo>
                  <a:pt x="88062" y="3187700"/>
                </a:lnTo>
                <a:lnTo>
                  <a:pt x="111724" y="3149600"/>
                </a:lnTo>
                <a:lnTo>
                  <a:pt x="136745" y="3111500"/>
                </a:lnTo>
                <a:lnTo>
                  <a:pt x="163083" y="3073400"/>
                </a:lnTo>
                <a:lnTo>
                  <a:pt x="190698" y="3035300"/>
                </a:lnTo>
                <a:lnTo>
                  <a:pt x="219549" y="2997200"/>
                </a:lnTo>
                <a:lnTo>
                  <a:pt x="249593" y="2971800"/>
                </a:lnTo>
                <a:lnTo>
                  <a:pt x="280791" y="2933700"/>
                </a:lnTo>
                <a:lnTo>
                  <a:pt x="313101" y="2895600"/>
                </a:lnTo>
                <a:lnTo>
                  <a:pt x="346481" y="2857500"/>
                </a:lnTo>
                <a:lnTo>
                  <a:pt x="380891" y="2832100"/>
                </a:lnTo>
                <a:lnTo>
                  <a:pt x="416289" y="2794000"/>
                </a:lnTo>
                <a:lnTo>
                  <a:pt x="452634" y="2768600"/>
                </a:lnTo>
                <a:lnTo>
                  <a:pt x="489885" y="2730500"/>
                </a:lnTo>
                <a:lnTo>
                  <a:pt x="528002" y="2705100"/>
                </a:lnTo>
                <a:lnTo>
                  <a:pt x="566942" y="2679700"/>
                </a:lnTo>
                <a:lnTo>
                  <a:pt x="606664" y="2641600"/>
                </a:lnTo>
                <a:lnTo>
                  <a:pt x="647128" y="2616200"/>
                </a:lnTo>
                <a:lnTo>
                  <a:pt x="730115" y="2565400"/>
                </a:lnTo>
                <a:lnTo>
                  <a:pt x="772556" y="2540000"/>
                </a:lnTo>
                <a:lnTo>
                  <a:pt x="815573" y="2527300"/>
                </a:lnTo>
                <a:lnTo>
                  <a:pt x="903174" y="2476500"/>
                </a:lnTo>
                <a:lnTo>
                  <a:pt x="947674" y="2463800"/>
                </a:lnTo>
                <a:lnTo>
                  <a:pt x="992587" y="2438400"/>
                </a:lnTo>
                <a:lnTo>
                  <a:pt x="1268411" y="2362200"/>
                </a:lnTo>
                <a:lnTo>
                  <a:pt x="1315055" y="2362200"/>
                </a:lnTo>
                <a:lnTo>
                  <a:pt x="1361782" y="2349500"/>
                </a:lnTo>
                <a:lnTo>
                  <a:pt x="1455319" y="2349500"/>
                </a:lnTo>
                <a:lnTo>
                  <a:pt x="1502047" y="2336800"/>
                </a:lnTo>
                <a:lnTo>
                  <a:pt x="3773726" y="2336800"/>
                </a:lnTo>
                <a:lnTo>
                  <a:pt x="3742293" y="2298700"/>
                </a:lnTo>
                <a:lnTo>
                  <a:pt x="3710628" y="2247900"/>
                </a:lnTo>
                <a:lnTo>
                  <a:pt x="3678741" y="2197100"/>
                </a:lnTo>
                <a:lnTo>
                  <a:pt x="3614346" y="2120900"/>
                </a:lnTo>
                <a:lnTo>
                  <a:pt x="3581860" y="2070100"/>
                </a:lnTo>
                <a:lnTo>
                  <a:pt x="3483379" y="1955800"/>
                </a:lnTo>
                <a:lnTo>
                  <a:pt x="3350094" y="1803400"/>
                </a:lnTo>
                <a:lnTo>
                  <a:pt x="3316493" y="1778000"/>
                </a:lnTo>
                <a:lnTo>
                  <a:pt x="3282803" y="1739900"/>
                </a:lnTo>
                <a:lnTo>
                  <a:pt x="3249033" y="1714500"/>
                </a:lnTo>
                <a:lnTo>
                  <a:pt x="3215196" y="1676400"/>
                </a:lnTo>
                <a:lnTo>
                  <a:pt x="3147362" y="1625600"/>
                </a:lnTo>
                <a:lnTo>
                  <a:pt x="3113387" y="1587500"/>
                </a:lnTo>
                <a:lnTo>
                  <a:pt x="2875511" y="1409700"/>
                </a:lnTo>
                <a:lnTo>
                  <a:pt x="2841654" y="1397000"/>
                </a:lnTo>
                <a:lnTo>
                  <a:pt x="2807860" y="1371600"/>
                </a:lnTo>
                <a:lnTo>
                  <a:pt x="2774142" y="1358900"/>
                </a:lnTo>
                <a:lnTo>
                  <a:pt x="2706974" y="1308100"/>
                </a:lnTo>
                <a:lnTo>
                  <a:pt x="2640239" y="1282700"/>
                </a:lnTo>
                <a:lnTo>
                  <a:pt x="2607061" y="1257300"/>
                </a:lnTo>
                <a:lnTo>
                  <a:pt x="2443508" y="1193800"/>
                </a:lnTo>
                <a:lnTo>
                  <a:pt x="2411341" y="1168400"/>
                </a:lnTo>
                <a:lnTo>
                  <a:pt x="2379382" y="1168400"/>
                </a:lnTo>
                <a:lnTo>
                  <a:pt x="2223076" y="1104900"/>
                </a:lnTo>
                <a:lnTo>
                  <a:pt x="2192590" y="1104900"/>
                </a:lnTo>
                <a:lnTo>
                  <a:pt x="2132482" y="1079500"/>
                </a:lnTo>
                <a:lnTo>
                  <a:pt x="2102881" y="1079500"/>
                </a:lnTo>
                <a:lnTo>
                  <a:pt x="1905732" y="1028700"/>
                </a:lnTo>
                <a:close/>
              </a:path>
              <a:path w="13498830" h="9880600">
                <a:moveTo>
                  <a:pt x="8645251" y="2768600"/>
                </a:moveTo>
                <a:lnTo>
                  <a:pt x="7960630" y="2768600"/>
                </a:lnTo>
                <a:lnTo>
                  <a:pt x="8009012" y="2781300"/>
                </a:lnTo>
                <a:lnTo>
                  <a:pt x="8595822" y="2781300"/>
                </a:lnTo>
                <a:lnTo>
                  <a:pt x="8645251" y="2768600"/>
                </a:lnTo>
                <a:close/>
              </a:path>
              <a:path w="13498830" h="9880600">
                <a:moveTo>
                  <a:pt x="13498602" y="0"/>
                </a:moveTo>
                <a:lnTo>
                  <a:pt x="11781508" y="0"/>
                </a:lnTo>
                <a:lnTo>
                  <a:pt x="11770249" y="12700"/>
                </a:lnTo>
                <a:lnTo>
                  <a:pt x="11746362" y="38100"/>
                </a:lnTo>
                <a:lnTo>
                  <a:pt x="11722204" y="63500"/>
                </a:lnTo>
                <a:lnTo>
                  <a:pt x="11697828" y="76200"/>
                </a:lnTo>
                <a:lnTo>
                  <a:pt x="11673288" y="101600"/>
                </a:lnTo>
                <a:lnTo>
                  <a:pt x="11662928" y="114300"/>
                </a:lnTo>
                <a:lnTo>
                  <a:pt x="11642426" y="127000"/>
                </a:lnTo>
                <a:lnTo>
                  <a:pt x="11632065" y="139700"/>
                </a:lnTo>
                <a:lnTo>
                  <a:pt x="11599842" y="177800"/>
                </a:lnTo>
                <a:lnTo>
                  <a:pt x="11583730" y="190500"/>
                </a:lnTo>
                <a:lnTo>
                  <a:pt x="11556383" y="215900"/>
                </a:lnTo>
                <a:lnTo>
                  <a:pt x="11545229" y="215900"/>
                </a:lnTo>
                <a:lnTo>
                  <a:pt x="11534021" y="228600"/>
                </a:lnTo>
                <a:lnTo>
                  <a:pt x="11522622" y="241300"/>
                </a:lnTo>
                <a:lnTo>
                  <a:pt x="11498137" y="266700"/>
                </a:lnTo>
                <a:lnTo>
                  <a:pt x="11473489" y="279400"/>
                </a:lnTo>
                <a:lnTo>
                  <a:pt x="11423920" y="330200"/>
                </a:lnTo>
                <a:lnTo>
                  <a:pt x="11413251" y="330200"/>
                </a:lnTo>
                <a:lnTo>
                  <a:pt x="11391914" y="355600"/>
                </a:lnTo>
                <a:lnTo>
                  <a:pt x="11381246" y="355600"/>
                </a:lnTo>
                <a:lnTo>
                  <a:pt x="11343724" y="393700"/>
                </a:lnTo>
                <a:lnTo>
                  <a:pt x="11324827" y="406400"/>
                </a:lnTo>
                <a:lnTo>
                  <a:pt x="11296405" y="419100"/>
                </a:lnTo>
                <a:lnTo>
                  <a:pt x="11277681" y="444500"/>
                </a:lnTo>
                <a:lnTo>
                  <a:pt x="11268318" y="444500"/>
                </a:lnTo>
                <a:lnTo>
                  <a:pt x="11227759" y="482600"/>
                </a:lnTo>
                <a:lnTo>
                  <a:pt x="11145724" y="533400"/>
                </a:lnTo>
                <a:lnTo>
                  <a:pt x="11104256" y="571500"/>
                </a:lnTo>
                <a:lnTo>
                  <a:pt x="11062493" y="596900"/>
                </a:lnTo>
                <a:lnTo>
                  <a:pt x="10892559" y="698500"/>
                </a:lnTo>
                <a:lnTo>
                  <a:pt x="10849374" y="736600"/>
                </a:lnTo>
                <a:lnTo>
                  <a:pt x="10673933" y="838200"/>
                </a:lnTo>
                <a:lnTo>
                  <a:pt x="10629417" y="850900"/>
                </a:lnTo>
                <a:lnTo>
                  <a:pt x="10448835" y="952500"/>
                </a:lnTo>
                <a:lnTo>
                  <a:pt x="10403079" y="965200"/>
                </a:lnTo>
                <a:lnTo>
                  <a:pt x="10310860" y="1016000"/>
                </a:lnTo>
                <a:lnTo>
                  <a:pt x="10264403" y="1028700"/>
                </a:lnTo>
                <a:lnTo>
                  <a:pt x="10217721" y="1054100"/>
                </a:lnTo>
                <a:lnTo>
                  <a:pt x="10170816" y="1066800"/>
                </a:lnTo>
                <a:lnTo>
                  <a:pt x="10123693" y="1092200"/>
                </a:lnTo>
                <a:lnTo>
                  <a:pt x="10076355" y="1104900"/>
                </a:lnTo>
                <a:lnTo>
                  <a:pt x="10028805" y="1130300"/>
                </a:lnTo>
                <a:lnTo>
                  <a:pt x="9981047" y="1143000"/>
                </a:lnTo>
                <a:lnTo>
                  <a:pt x="9933085" y="1168400"/>
                </a:lnTo>
                <a:lnTo>
                  <a:pt x="9788011" y="1206500"/>
                </a:lnTo>
                <a:lnTo>
                  <a:pt x="9739270" y="1231900"/>
                </a:lnTo>
                <a:lnTo>
                  <a:pt x="9345914" y="1333500"/>
                </a:lnTo>
                <a:lnTo>
                  <a:pt x="9296666" y="1333500"/>
                </a:lnTo>
                <a:lnTo>
                  <a:pt x="9148723" y="1371600"/>
                </a:lnTo>
                <a:lnTo>
                  <a:pt x="9099356" y="1371600"/>
                </a:lnTo>
                <a:lnTo>
                  <a:pt x="9000566" y="1397000"/>
                </a:lnTo>
                <a:lnTo>
                  <a:pt x="8951150" y="1397000"/>
                </a:lnTo>
                <a:lnTo>
                  <a:pt x="8901726" y="1409700"/>
                </a:lnTo>
                <a:lnTo>
                  <a:pt x="8852298" y="1409700"/>
                </a:lnTo>
                <a:lnTo>
                  <a:pt x="8802868" y="1422400"/>
                </a:lnTo>
                <a:lnTo>
                  <a:pt x="8685099" y="1422400"/>
                </a:lnTo>
                <a:lnTo>
                  <a:pt x="8652018" y="1435100"/>
                </a:lnTo>
                <a:lnTo>
                  <a:pt x="8312765" y="1435100"/>
                </a:lnTo>
                <a:lnTo>
                  <a:pt x="8312765" y="1447800"/>
                </a:lnTo>
                <a:lnTo>
                  <a:pt x="12155432" y="1447800"/>
                </a:lnTo>
                <a:lnTo>
                  <a:pt x="12233800" y="1397000"/>
                </a:lnTo>
                <a:lnTo>
                  <a:pt x="12272615" y="1358900"/>
                </a:lnTo>
                <a:lnTo>
                  <a:pt x="12311181" y="1333500"/>
                </a:lnTo>
                <a:lnTo>
                  <a:pt x="12387560" y="1257300"/>
                </a:lnTo>
                <a:lnTo>
                  <a:pt x="12425367" y="1231900"/>
                </a:lnTo>
                <a:lnTo>
                  <a:pt x="12462917" y="1193800"/>
                </a:lnTo>
                <a:lnTo>
                  <a:pt x="12500207" y="1168400"/>
                </a:lnTo>
                <a:lnTo>
                  <a:pt x="12573999" y="1092200"/>
                </a:lnTo>
                <a:lnTo>
                  <a:pt x="12610497" y="1066800"/>
                </a:lnTo>
                <a:lnTo>
                  <a:pt x="12682686" y="990600"/>
                </a:lnTo>
                <a:lnTo>
                  <a:pt x="12718371" y="952500"/>
                </a:lnTo>
                <a:lnTo>
                  <a:pt x="12715468" y="952500"/>
                </a:lnTo>
                <a:lnTo>
                  <a:pt x="12749645" y="914400"/>
                </a:lnTo>
                <a:lnTo>
                  <a:pt x="12783555" y="889000"/>
                </a:lnTo>
                <a:lnTo>
                  <a:pt x="12850574" y="812800"/>
                </a:lnTo>
                <a:lnTo>
                  <a:pt x="12916511" y="736600"/>
                </a:lnTo>
                <a:lnTo>
                  <a:pt x="12949069" y="711200"/>
                </a:lnTo>
                <a:lnTo>
                  <a:pt x="12981352" y="673100"/>
                </a:lnTo>
                <a:lnTo>
                  <a:pt x="13013359" y="635000"/>
                </a:lnTo>
                <a:lnTo>
                  <a:pt x="13045086" y="596900"/>
                </a:lnTo>
                <a:lnTo>
                  <a:pt x="13076533" y="558800"/>
                </a:lnTo>
                <a:lnTo>
                  <a:pt x="13107697" y="520700"/>
                </a:lnTo>
                <a:lnTo>
                  <a:pt x="13138578" y="482600"/>
                </a:lnTo>
                <a:lnTo>
                  <a:pt x="13169173" y="444500"/>
                </a:lnTo>
                <a:lnTo>
                  <a:pt x="13199482" y="406400"/>
                </a:lnTo>
                <a:lnTo>
                  <a:pt x="13229501" y="368300"/>
                </a:lnTo>
                <a:lnTo>
                  <a:pt x="13259230" y="330200"/>
                </a:lnTo>
                <a:lnTo>
                  <a:pt x="13288667" y="292100"/>
                </a:lnTo>
                <a:lnTo>
                  <a:pt x="13317810" y="254000"/>
                </a:lnTo>
                <a:lnTo>
                  <a:pt x="13346657" y="215900"/>
                </a:lnTo>
                <a:lnTo>
                  <a:pt x="13375207" y="177800"/>
                </a:lnTo>
                <a:lnTo>
                  <a:pt x="13403458" y="139700"/>
                </a:lnTo>
                <a:lnTo>
                  <a:pt x="13431409" y="101600"/>
                </a:lnTo>
                <a:lnTo>
                  <a:pt x="13459058" y="63500"/>
                </a:lnTo>
                <a:lnTo>
                  <a:pt x="13486402" y="12700"/>
                </a:lnTo>
                <a:lnTo>
                  <a:pt x="13498602" y="0"/>
                </a:lnTo>
                <a:close/>
              </a:path>
              <a:path w="13498830" h="9880600">
                <a:moveTo>
                  <a:pt x="1807436" y="1016000"/>
                </a:moveTo>
                <a:lnTo>
                  <a:pt x="1178093" y="1016000"/>
                </a:lnTo>
                <a:lnTo>
                  <a:pt x="1130676" y="1028700"/>
                </a:lnTo>
                <a:lnTo>
                  <a:pt x="1856554" y="1028700"/>
                </a:lnTo>
                <a:lnTo>
                  <a:pt x="1807436" y="1016000"/>
                </a:lnTo>
                <a:close/>
              </a:path>
              <a:path w="13498830" h="9880600">
                <a:moveTo>
                  <a:pt x="1660524" y="1003300"/>
                </a:moveTo>
                <a:lnTo>
                  <a:pt x="1321360" y="1003300"/>
                </a:lnTo>
                <a:lnTo>
                  <a:pt x="1273444" y="1016000"/>
                </a:lnTo>
                <a:lnTo>
                  <a:pt x="1709413" y="1016000"/>
                </a:lnTo>
                <a:lnTo>
                  <a:pt x="1660524" y="1003300"/>
                </a:lnTo>
                <a:close/>
              </a:path>
            </a:pathLst>
          </a:custGeom>
          <a:solidFill>
            <a:srgbClr val="2E7DE0">
              <a:alpha val="98823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4673479" y="8788875"/>
            <a:ext cx="645160" cy="462915"/>
          </a:xfrm>
          <a:custGeom>
            <a:avLst/>
            <a:gdLst/>
            <a:ahLst/>
            <a:cxnLst/>
            <a:rect l="l" t="t" r="r" b="b"/>
            <a:pathLst>
              <a:path w="645159" h="462915">
                <a:moveTo>
                  <a:pt x="270141" y="0"/>
                </a:moveTo>
                <a:lnTo>
                  <a:pt x="0" y="0"/>
                </a:lnTo>
                <a:lnTo>
                  <a:pt x="0" y="55880"/>
                </a:lnTo>
                <a:lnTo>
                  <a:pt x="0" y="198120"/>
                </a:lnTo>
                <a:lnTo>
                  <a:pt x="0" y="254000"/>
                </a:lnTo>
                <a:lnTo>
                  <a:pt x="0" y="452120"/>
                </a:lnTo>
                <a:lnTo>
                  <a:pt x="57277" y="452120"/>
                </a:lnTo>
                <a:lnTo>
                  <a:pt x="57277" y="254000"/>
                </a:lnTo>
                <a:lnTo>
                  <a:pt x="231508" y="254000"/>
                </a:lnTo>
                <a:lnTo>
                  <a:pt x="231508" y="198120"/>
                </a:lnTo>
                <a:lnTo>
                  <a:pt x="57277" y="198120"/>
                </a:lnTo>
                <a:lnTo>
                  <a:pt x="57277" y="55880"/>
                </a:lnTo>
                <a:lnTo>
                  <a:pt x="270141" y="55880"/>
                </a:lnTo>
                <a:lnTo>
                  <a:pt x="270141" y="0"/>
                </a:lnTo>
                <a:close/>
              </a:path>
              <a:path w="645159" h="462915">
                <a:moveTo>
                  <a:pt x="644563" y="282790"/>
                </a:moveTo>
                <a:lnTo>
                  <a:pt x="639533" y="233667"/>
                </a:lnTo>
                <a:lnTo>
                  <a:pt x="624586" y="190334"/>
                </a:lnTo>
                <a:lnTo>
                  <a:pt x="602640" y="157353"/>
                </a:lnTo>
                <a:lnTo>
                  <a:pt x="600278" y="154343"/>
                </a:lnTo>
                <a:lnTo>
                  <a:pt x="584708" y="139636"/>
                </a:lnTo>
                <a:lnTo>
                  <a:pt x="583539" y="138823"/>
                </a:lnTo>
                <a:lnTo>
                  <a:pt x="583539" y="282790"/>
                </a:lnTo>
                <a:lnTo>
                  <a:pt x="581939" y="308787"/>
                </a:lnTo>
                <a:lnTo>
                  <a:pt x="568604" y="355079"/>
                </a:lnTo>
                <a:lnTo>
                  <a:pt x="542201" y="389216"/>
                </a:lnTo>
                <a:lnTo>
                  <a:pt x="502069" y="406768"/>
                </a:lnTo>
                <a:lnTo>
                  <a:pt x="476948" y="408952"/>
                </a:lnTo>
                <a:lnTo>
                  <a:pt x="477151" y="408965"/>
                </a:lnTo>
                <a:lnTo>
                  <a:pt x="476732" y="408965"/>
                </a:lnTo>
                <a:lnTo>
                  <a:pt x="476948" y="408952"/>
                </a:lnTo>
                <a:lnTo>
                  <a:pt x="452475" y="406819"/>
                </a:lnTo>
                <a:lnTo>
                  <a:pt x="412851" y="389661"/>
                </a:lnTo>
                <a:lnTo>
                  <a:pt x="386080" y="356006"/>
                </a:lnTo>
                <a:lnTo>
                  <a:pt x="372402" y="310121"/>
                </a:lnTo>
                <a:lnTo>
                  <a:pt x="370662" y="282790"/>
                </a:lnTo>
                <a:lnTo>
                  <a:pt x="371398" y="264795"/>
                </a:lnTo>
                <a:lnTo>
                  <a:pt x="382079" y="217563"/>
                </a:lnTo>
                <a:lnTo>
                  <a:pt x="406158" y="182118"/>
                </a:lnTo>
                <a:lnTo>
                  <a:pt x="443725" y="161404"/>
                </a:lnTo>
                <a:lnTo>
                  <a:pt x="476732" y="157353"/>
                </a:lnTo>
                <a:lnTo>
                  <a:pt x="501662" y="159499"/>
                </a:lnTo>
                <a:lnTo>
                  <a:pt x="541705" y="176568"/>
                </a:lnTo>
                <a:lnTo>
                  <a:pt x="568477" y="209816"/>
                </a:lnTo>
                <a:lnTo>
                  <a:pt x="581863" y="255524"/>
                </a:lnTo>
                <a:lnTo>
                  <a:pt x="583539" y="282790"/>
                </a:lnTo>
                <a:lnTo>
                  <a:pt x="583539" y="138823"/>
                </a:lnTo>
                <a:lnTo>
                  <a:pt x="547408" y="117398"/>
                </a:lnTo>
                <a:lnTo>
                  <a:pt x="502577" y="106095"/>
                </a:lnTo>
                <a:lnTo>
                  <a:pt x="477469" y="104686"/>
                </a:lnTo>
                <a:lnTo>
                  <a:pt x="452577" y="106095"/>
                </a:lnTo>
                <a:lnTo>
                  <a:pt x="408724" y="117398"/>
                </a:lnTo>
                <a:lnTo>
                  <a:pt x="371551" y="139674"/>
                </a:lnTo>
                <a:lnTo>
                  <a:pt x="342531" y="170967"/>
                </a:lnTo>
                <a:lnTo>
                  <a:pt x="322097" y="210985"/>
                </a:lnTo>
                <a:lnTo>
                  <a:pt x="311683" y="257721"/>
                </a:lnTo>
                <a:lnTo>
                  <a:pt x="310349" y="283527"/>
                </a:lnTo>
                <a:lnTo>
                  <a:pt x="311632" y="309232"/>
                </a:lnTo>
                <a:lnTo>
                  <a:pt x="321792" y="355523"/>
                </a:lnTo>
                <a:lnTo>
                  <a:pt x="341934" y="395503"/>
                </a:lnTo>
                <a:lnTo>
                  <a:pt x="370700" y="427228"/>
                </a:lnTo>
                <a:lnTo>
                  <a:pt x="407784" y="449935"/>
                </a:lnTo>
                <a:lnTo>
                  <a:pt x="452361" y="461378"/>
                </a:lnTo>
                <a:lnTo>
                  <a:pt x="477151" y="462788"/>
                </a:lnTo>
                <a:lnTo>
                  <a:pt x="502043" y="461365"/>
                </a:lnTo>
                <a:lnTo>
                  <a:pt x="546684" y="450062"/>
                </a:lnTo>
                <a:lnTo>
                  <a:pt x="584060" y="427786"/>
                </a:lnTo>
                <a:lnTo>
                  <a:pt x="602894" y="408965"/>
                </a:lnTo>
                <a:lnTo>
                  <a:pt x="613003" y="396227"/>
                </a:lnTo>
                <a:lnTo>
                  <a:pt x="624268" y="377139"/>
                </a:lnTo>
                <a:lnTo>
                  <a:pt x="624268" y="376402"/>
                </a:lnTo>
                <a:lnTo>
                  <a:pt x="633145" y="355422"/>
                </a:lnTo>
                <a:lnTo>
                  <a:pt x="639495" y="332867"/>
                </a:lnTo>
                <a:lnTo>
                  <a:pt x="643305" y="308787"/>
                </a:lnTo>
                <a:lnTo>
                  <a:pt x="644563" y="283527"/>
                </a:lnTo>
                <a:lnTo>
                  <a:pt x="644563" y="28279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5399740" y="8893550"/>
            <a:ext cx="306705" cy="348615"/>
          </a:xfrm>
          <a:custGeom>
            <a:avLst/>
            <a:gdLst/>
            <a:ahLst/>
            <a:cxnLst/>
            <a:rect l="l" t="t" r="r" b="b"/>
            <a:pathLst>
              <a:path w="306705" h="348615">
                <a:moveTo>
                  <a:pt x="167848" y="0"/>
                </a:moveTo>
                <a:lnTo>
                  <a:pt x="125925" y="4816"/>
                </a:lnTo>
                <a:lnTo>
                  <a:pt x="90049" y="19057"/>
                </a:lnTo>
                <a:lnTo>
                  <a:pt x="60055" y="43102"/>
                </a:lnTo>
                <a:lnTo>
                  <a:pt x="51621" y="53087"/>
                </a:lnTo>
                <a:lnTo>
                  <a:pt x="51621" y="9004"/>
                </a:lnTo>
                <a:lnTo>
                  <a:pt x="0" y="9004"/>
                </a:lnTo>
                <a:lnTo>
                  <a:pt x="0" y="348052"/>
                </a:lnTo>
                <a:lnTo>
                  <a:pt x="58113" y="348052"/>
                </a:lnTo>
                <a:lnTo>
                  <a:pt x="58113" y="169314"/>
                </a:lnTo>
                <a:lnTo>
                  <a:pt x="58514" y="155010"/>
                </a:lnTo>
                <a:lnTo>
                  <a:pt x="68726" y="107531"/>
                </a:lnTo>
                <a:lnTo>
                  <a:pt x="90812" y="75007"/>
                </a:lnTo>
                <a:lnTo>
                  <a:pt x="132980" y="54932"/>
                </a:lnTo>
                <a:lnTo>
                  <a:pt x="153503" y="53087"/>
                </a:lnTo>
                <a:lnTo>
                  <a:pt x="166824" y="53751"/>
                </a:lnTo>
                <a:lnTo>
                  <a:pt x="208020" y="69134"/>
                </a:lnTo>
                <a:lnTo>
                  <a:pt x="228370" y="91515"/>
                </a:lnTo>
                <a:lnTo>
                  <a:pt x="229102" y="91515"/>
                </a:lnTo>
                <a:lnTo>
                  <a:pt x="244181" y="131723"/>
                </a:lnTo>
                <a:lnTo>
                  <a:pt x="248474" y="178319"/>
                </a:lnTo>
                <a:lnTo>
                  <a:pt x="248474" y="348052"/>
                </a:lnTo>
                <a:lnTo>
                  <a:pt x="306587" y="348052"/>
                </a:lnTo>
                <a:lnTo>
                  <a:pt x="306587" y="160728"/>
                </a:lnTo>
                <a:lnTo>
                  <a:pt x="306384" y="150865"/>
                </a:lnTo>
                <a:lnTo>
                  <a:pt x="300807" y="108537"/>
                </a:lnTo>
                <a:lnTo>
                  <a:pt x="285078" y="66133"/>
                </a:lnTo>
                <a:lnTo>
                  <a:pt x="257009" y="29891"/>
                </a:lnTo>
                <a:lnTo>
                  <a:pt x="213023" y="5875"/>
                </a:lnTo>
                <a:lnTo>
                  <a:pt x="184137" y="662"/>
                </a:lnTo>
                <a:lnTo>
                  <a:pt x="16784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5777948" y="8789261"/>
            <a:ext cx="316865" cy="462915"/>
          </a:xfrm>
          <a:custGeom>
            <a:avLst/>
            <a:gdLst/>
            <a:ahLst/>
            <a:cxnLst/>
            <a:rect l="l" t="t" r="r" b="b"/>
            <a:pathLst>
              <a:path w="316865" h="462915">
                <a:moveTo>
                  <a:pt x="156016" y="103871"/>
                </a:moveTo>
                <a:lnTo>
                  <a:pt x="110781" y="109734"/>
                </a:lnTo>
                <a:lnTo>
                  <a:pt x="72772" y="127221"/>
                </a:lnTo>
                <a:lnTo>
                  <a:pt x="41870" y="154838"/>
                </a:lnTo>
                <a:lnTo>
                  <a:pt x="19057" y="191093"/>
                </a:lnTo>
                <a:lnTo>
                  <a:pt x="4816" y="234233"/>
                </a:lnTo>
                <a:lnTo>
                  <a:pt x="0" y="282713"/>
                </a:lnTo>
                <a:lnTo>
                  <a:pt x="1210" y="307601"/>
                </a:lnTo>
                <a:lnTo>
                  <a:pt x="10778" y="353333"/>
                </a:lnTo>
                <a:lnTo>
                  <a:pt x="29437" y="393569"/>
                </a:lnTo>
                <a:lnTo>
                  <a:pt x="56325" y="425796"/>
                </a:lnTo>
                <a:lnTo>
                  <a:pt x="91099" y="449097"/>
                </a:lnTo>
                <a:lnTo>
                  <a:pt x="132819" y="460920"/>
                </a:lnTo>
                <a:lnTo>
                  <a:pt x="156330" y="462394"/>
                </a:lnTo>
                <a:lnTo>
                  <a:pt x="179883" y="460920"/>
                </a:lnTo>
                <a:lnTo>
                  <a:pt x="221177" y="449097"/>
                </a:lnTo>
                <a:lnTo>
                  <a:pt x="252911" y="427107"/>
                </a:lnTo>
                <a:lnTo>
                  <a:pt x="265332" y="413914"/>
                </a:lnTo>
                <a:lnTo>
                  <a:pt x="316639" y="413914"/>
                </a:lnTo>
                <a:lnTo>
                  <a:pt x="316639" y="410982"/>
                </a:lnTo>
                <a:lnTo>
                  <a:pt x="163555" y="410982"/>
                </a:lnTo>
                <a:lnTo>
                  <a:pt x="146952" y="409908"/>
                </a:lnTo>
                <a:lnTo>
                  <a:pt x="106488" y="394124"/>
                </a:lnTo>
                <a:lnTo>
                  <a:pt x="78835" y="361891"/>
                </a:lnTo>
                <a:lnTo>
                  <a:pt x="64081" y="317359"/>
                </a:lnTo>
                <a:lnTo>
                  <a:pt x="61359" y="282713"/>
                </a:lnTo>
                <a:lnTo>
                  <a:pt x="62033" y="265006"/>
                </a:lnTo>
                <a:lnTo>
                  <a:pt x="72458" y="218108"/>
                </a:lnTo>
                <a:lnTo>
                  <a:pt x="95738" y="181399"/>
                </a:lnTo>
                <a:lnTo>
                  <a:pt x="132600" y="159458"/>
                </a:lnTo>
                <a:lnTo>
                  <a:pt x="164916" y="155178"/>
                </a:lnTo>
                <a:lnTo>
                  <a:pt x="316639" y="155178"/>
                </a:lnTo>
                <a:lnTo>
                  <a:pt x="316639" y="144393"/>
                </a:lnTo>
                <a:lnTo>
                  <a:pt x="258944" y="144393"/>
                </a:lnTo>
                <a:lnTo>
                  <a:pt x="254257" y="139722"/>
                </a:lnTo>
                <a:lnTo>
                  <a:pt x="249403" y="135296"/>
                </a:lnTo>
                <a:lnTo>
                  <a:pt x="201472" y="109734"/>
                </a:lnTo>
                <a:lnTo>
                  <a:pt x="179750" y="105340"/>
                </a:lnTo>
                <a:lnTo>
                  <a:pt x="156016" y="103871"/>
                </a:lnTo>
                <a:close/>
              </a:path>
              <a:path w="316865" h="462915">
                <a:moveTo>
                  <a:pt x="316639" y="413914"/>
                </a:moveTo>
                <a:lnTo>
                  <a:pt x="265332" y="413914"/>
                </a:lnTo>
                <a:lnTo>
                  <a:pt x="265332" y="452656"/>
                </a:lnTo>
                <a:lnTo>
                  <a:pt x="316639" y="452656"/>
                </a:lnTo>
                <a:lnTo>
                  <a:pt x="316639" y="413914"/>
                </a:lnTo>
                <a:close/>
              </a:path>
              <a:path w="316865" h="462915">
                <a:moveTo>
                  <a:pt x="316639" y="155178"/>
                </a:moveTo>
                <a:lnTo>
                  <a:pt x="164916" y="155178"/>
                </a:lnTo>
                <a:lnTo>
                  <a:pt x="181640" y="156197"/>
                </a:lnTo>
                <a:lnTo>
                  <a:pt x="196459" y="159249"/>
                </a:lnTo>
                <a:lnTo>
                  <a:pt x="231586" y="180297"/>
                </a:lnTo>
                <a:lnTo>
                  <a:pt x="254233" y="216328"/>
                </a:lnTo>
                <a:lnTo>
                  <a:pt x="264348" y="264404"/>
                </a:lnTo>
                <a:lnTo>
                  <a:pt x="265018" y="282713"/>
                </a:lnTo>
                <a:lnTo>
                  <a:pt x="264348" y="300961"/>
                </a:lnTo>
                <a:lnTo>
                  <a:pt x="254233" y="348889"/>
                </a:lnTo>
                <a:lnTo>
                  <a:pt x="231454" y="385362"/>
                </a:lnTo>
                <a:lnTo>
                  <a:pt x="220935" y="394438"/>
                </a:lnTo>
                <a:lnTo>
                  <a:pt x="221249" y="394438"/>
                </a:lnTo>
                <a:lnTo>
                  <a:pt x="209142" y="401749"/>
                </a:lnTo>
                <a:lnTo>
                  <a:pt x="195465" y="406911"/>
                </a:lnTo>
                <a:lnTo>
                  <a:pt x="180256" y="409972"/>
                </a:lnTo>
                <a:lnTo>
                  <a:pt x="163555" y="410982"/>
                </a:lnTo>
                <a:lnTo>
                  <a:pt x="316639" y="410982"/>
                </a:lnTo>
                <a:lnTo>
                  <a:pt x="316639" y="155178"/>
                </a:lnTo>
                <a:close/>
              </a:path>
              <a:path w="316865" h="462915">
                <a:moveTo>
                  <a:pt x="316639" y="0"/>
                </a:moveTo>
                <a:lnTo>
                  <a:pt x="258944" y="0"/>
                </a:lnTo>
                <a:lnTo>
                  <a:pt x="258944" y="144393"/>
                </a:lnTo>
                <a:lnTo>
                  <a:pt x="316639" y="144393"/>
                </a:lnTo>
                <a:lnTo>
                  <a:pt x="31663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6176260" y="8893550"/>
            <a:ext cx="297815" cy="358140"/>
          </a:xfrm>
          <a:custGeom>
            <a:avLst/>
            <a:gdLst/>
            <a:ahLst/>
            <a:cxnLst/>
            <a:rect l="l" t="t" r="r" b="b"/>
            <a:pathLst>
              <a:path w="297815" h="358140">
                <a:moveTo>
                  <a:pt x="278899" y="52354"/>
                </a:moveTo>
                <a:lnTo>
                  <a:pt x="155911" y="52354"/>
                </a:lnTo>
                <a:lnTo>
                  <a:pt x="178000" y="53707"/>
                </a:lnTo>
                <a:lnTo>
                  <a:pt x="196525" y="57760"/>
                </a:lnTo>
                <a:lnTo>
                  <a:pt x="230725" y="84801"/>
                </a:lnTo>
                <a:lnTo>
                  <a:pt x="241563" y="132037"/>
                </a:lnTo>
                <a:lnTo>
                  <a:pt x="187392" y="139207"/>
                </a:lnTo>
                <a:lnTo>
                  <a:pt x="140833" y="146068"/>
                </a:lnTo>
                <a:lnTo>
                  <a:pt x="98072" y="154344"/>
                </a:lnTo>
                <a:lnTo>
                  <a:pt x="60796" y="166369"/>
                </a:lnTo>
                <a:lnTo>
                  <a:pt x="22800" y="192690"/>
                </a:lnTo>
                <a:lnTo>
                  <a:pt x="2630" y="231890"/>
                </a:lnTo>
                <a:lnTo>
                  <a:pt x="0" y="256955"/>
                </a:lnTo>
                <a:lnTo>
                  <a:pt x="811" y="270181"/>
                </a:lnTo>
                <a:lnTo>
                  <a:pt x="13298" y="307111"/>
                </a:lnTo>
                <a:lnTo>
                  <a:pt x="40700" y="336545"/>
                </a:lnTo>
                <a:lnTo>
                  <a:pt x="53087" y="344073"/>
                </a:lnTo>
                <a:lnTo>
                  <a:pt x="52668" y="344073"/>
                </a:lnTo>
                <a:lnTo>
                  <a:pt x="66660" y="350197"/>
                </a:lnTo>
                <a:lnTo>
                  <a:pt x="82222" y="354583"/>
                </a:lnTo>
                <a:lnTo>
                  <a:pt x="99316" y="357222"/>
                </a:lnTo>
                <a:lnTo>
                  <a:pt x="117902" y="358104"/>
                </a:lnTo>
                <a:lnTo>
                  <a:pt x="142230" y="356757"/>
                </a:lnTo>
                <a:lnTo>
                  <a:pt x="185193" y="346133"/>
                </a:lnTo>
                <a:lnTo>
                  <a:pt x="227545" y="318995"/>
                </a:lnTo>
                <a:lnTo>
                  <a:pt x="234865" y="311090"/>
                </a:lnTo>
                <a:lnTo>
                  <a:pt x="126488" y="311090"/>
                </a:lnTo>
                <a:lnTo>
                  <a:pt x="114744" y="310613"/>
                </a:lnTo>
                <a:lnTo>
                  <a:pt x="73191" y="294035"/>
                </a:lnTo>
                <a:lnTo>
                  <a:pt x="56647" y="256222"/>
                </a:lnTo>
                <a:lnTo>
                  <a:pt x="57118" y="248469"/>
                </a:lnTo>
                <a:lnTo>
                  <a:pt x="58532" y="241393"/>
                </a:lnTo>
                <a:lnTo>
                  <a:pt x="60888" y="235004"/>
                </a:lnTo>
                <a:lnTo>
                  <a:pt x="64186" y="229312"/>
                </a:lnTo>
                <a:lnTo>
                  <a:pt x="64436" y="229312"/>
                </a:lnTo>
                <a:lnTo>
                  <a:pt x="68283" y="224477"/>
                </a:lnTo>
                <a:lnTo>
                  <a:pt x="103858" y="203082"/>
                </a:lnTo>
                <a:lnTo>
                  <a:pt x="142366" y="193259"/>
                </a:lnTo>
                <a:lnTo>
                  <a:pt x="205334" y="183764"/>
                </a:lnTo>
                <a:lnTo>
                  <a:pt x="231558" y="180333"/>
                </a:lnTo>
                <a:lnTo>
                  <a:pt x="240411" y="179052"/>
                </a:lnTo>
                <a:lnTo>
                  <a:pt x="297791" y="179052"/>
                </a:lnTo>
                <a:lnTo>
                  <a:pt x="297701" y="132037"/>
                </a:lnTo>
                <a:lnTo>
                  <a:pt x="294644" y="91476"/>
                </a:lnTo>
                <a:lnTo>
                  <a:pt x="286692" y="66385"/>
                </a:lnTo>
                <a:lnTo>
                  <a:pt x="278899" y="52354"/>
                </a:lnTo>
                <a:close/>
              </a:path>
              <a:path w="297815" h="358140">
                <a:moveTo>
                  <a:pt x="297791" y="295697"/>
                </a:moveTo>
                <a:lnTo>
                  <a:pt x="246903" y="295697"/>
                </a:lnTo>
                <a:lnTo>
                  <a:pt x="246903" y="348785"/>
                </a:lnTo>
                <a:lnTo>
                  <a:pt x="297791" y="348785"/>
                </a:lnTo>
                <a:lnTo>
                  <a:pt x="297791" y="295697"/>
                </a:lnTo>
                <a:close/>
              </a:path>
              <a:path w="297815" h="358140">
                <a:moveTo>
                  <a:pt x="297791" y="179052"/>
                </a:moveTo>
                <a:lnTo>
                  <a:pt x="240411" y="179052"/>
                </a:lnTo>
                <a:lnTo>
                  <a:pt x="240321" y="192690"/>
                </a:lnTo>
                <a:lnTo>
                  <a:pt x="239704" y="207148"/>
                </a:lnTo>
                <a:lnTo>
                  <a:pt x="228042" y="253068"/>
                </a:lnTo>
                <a:lnTo>
                  <a:pt x="200687" y="287726"/>
                </a:lnTo>
                <a:lnTo>
                  <a:pt x="155545" y="308406"/>
                </a:lnTo>
                <a:lnTo>
                  <a:pt x="126488" y="311090"/>
                </a:lnTo>
                <a:lnTo>
                  <a:pt x="234865" y="311090"/>
                </a:lnTo>
                <a:lnTo>
                  <a:pt x="237749" y="307974"/>
                </a:lnTo>
                <a:lnTo>
                  <a:pt x="246903" y="295697"/>
                </a:lnTo>
                <a:lnTo>
                  <a:pt x="297791" y="295697"/>
                </a:lnTo>
                <a:lnTo>
                  <a:pt x="297791" y="179052"/>
                </a:lnTo>
                <a:close/>
              </a:path>
              <a:path w="297815" h="358140">
                <a:moveTo>
                  <a:pt x="64436" y="229312"/>
                </a:moveTo>
                <a:lnTo>
                  <a:pt x="64186" y="229312"/>
                </a:lnTo>
                <a:lnTo>
                  <a:pt x="64186" y="229626"/>
                </a:lnTo>
                <a:lnTo>
                  <a:pt x="64436" y="229312"/>
                </a:lnTo>
                <a:close/>
              </a:path>
              <a:path w="297815" h="358140">
                <a:moveTo>
                  <a:pt x="156644" y="0"/>
                </a:moveTo>
                <a:lnTo>
                  <a:pt x="103347" y="6400"/>
                </a:lnTo>
                <a:lnTo>
                  <a:pt x="61673" y="25444"/>
                </a:lnTo>
                <a:lnTo>
                  <a:pt x="31465" y="55600"/>
                </a:lnTo>
                <a:lnTo>
                  <a:pt x="12879" y="95494"/>
                </a:lnTo>
                <a:lnTo>
                  <a:pt x="67327" y="111619"/>
                </a:lnTo>
                <a:lnTo>
                  <a:pt x="73062" y="97071"/>
                </a:lnTo>
                <a:lnTo>
                  <a:pt x="80534" y="84683"/>
                </a:lnTo>
                <a:lnTo>
                  <a:pt x="113003" y="60261"/>
                </a:lnTo>
                <a:lnTo>
                  <a:pt x="155911" y="52354"/>
                </a:lnTo>
                <a:lnTo>
                  <a:pt x="278899" y="52354"/>
                </a:lnTo>
                <a:lnTo>
                  <a:pt x="278008" y="50749"/>
                </a:lnTo>
                <a:lnTo>
                  <a:pt x="237898" y="16543"/>
                </a:lnTo>
                <a:lnTo>
                  <a:pt x="200648" y="4070"/>
                </a:lnTo>
                <a:lnTo>
                  <a:pt x="179470" y="1009"/>
                </a:lnTo>
                <a:lnTo>
                  <a:pt x="15664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6536878" y="8902346"/>
            <a:ext cx="302895" cy="339725"/>
          </a:xfrm>
          <a:custGeom>
            <a:avLst/>
            <a:gdLst/>
            <a:ahLst/>
            <a:cxnLst/>
            <a:rect l="l" t="t" r="r" b="b"/>
            <a:pathLst>
              <a:path w="302894" h="339725">
                <a:moveTo>
                  <a:pt x="302818" y="0"/>
                </a:moveTo>
                <a:lnTo>
                  <a:pt x="17486" y="0"/>
                </a:lnTo>
                <a:lnTo>
                  <a:pt x="17486" y="50993"/>
                </a:lnTo>
                <a:lnTo>
                  <a:pt x="210569" y="50993"/>
                </a:lnTo>
                <a:lnTo>
                  <a:pt x="0" y="329204"/>
                </a:lnTo>
                <a:lnTo>
                  <a:pt x="0" y="339256"/>
                </a:lnTo>
                <a:lnTo>
                  <a:pt x="292137" y="339256"/>
                </a:lnTo>
                <a:lnTo>
                  <a:pt x="292137" y="288682"/>
                </a:lnTo>
                <a:lnTo>
                  <a:pt x="92562" y="288682"/>
                </a:lnTo>
                <a:lnTo>
                  <a:pt x="302818" y="10785"/>
                </a:lnTo>
                <a:lnTo>
                  <a:pt x="30281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6928909" y="8902346"/>
            <a:ext cx="57150" cy="339725"/>
          </a:xfrm>
          <a:custGeom>
            <a:avLst/>
            <a:gdLst/>
            <a:ahLst/>
            <a:cxnLst/>
            <a:rect l="l" t="t" r="r" b="b"/>
            <a:pathLst>
              <a:path w="57150" h="339725">
                <a:moveTo>
                  <a:pt x="56543" y="0"/>
                </a:moveTo>
                <a:lnTo>
                  <a:pt x="0" y="0"/>
                </a:lnTo>
                <a:lnTo>
                  <a:pt x="0" y="339256"/>
                </a:lnTo>
                <a:lnTo>
                  <a:pt x="56543" y="339256"/>
                </a:lnTo>
                <a:lnTo>
                  <a:pt x="565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6928909" y="8785490"/>
            <a:ext cx="57150" cy="58419"/>
          </a:xfrm>
          <a:custGeom>
            <a:avLst/>
            <a:gdLst/>
            <a:ahLst/>
            <a:cxnLst/>
            <a:rect l="l" t="t" r="r" b="b"/>
            <a:pathLst>
              <a:path w="57150" h="58420">
                <a:moveTo>
                  <a:pt x="56543" y="0"/>
                </a:moveTo>
                <a:lnTo>
                  <a:pt x="0" y="0"/>
                </a:lnTo>
                <a:lnTo>
                  <a:pt x="0" y="57800"/>
                </a:lnTo>
                <a:lnTo>
                  <a:pt x="56543" y="57800"/>
                </a:lnTo>
                <a:lnTo>
                  <a:pt x="5654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7074663" y="8893550"/>
            <a:ext cx="334645" cy="358140"/>
          </a:xfrm>
          <a:custGeom>
            <a:avLst/>
            <a:gdLst/>
            <a:ahLst/>
            <a:cxnLst/>
            <a:rect l="l" t="t" r="r" b="b"/>
            <a:pathLst>
              <a:path w="334644" h="358140">
                <a:moveTo>
                  <a:pt x="256607" y="335068"/>
                </a:moveTo>
                <a:lnTo>
                  <a:pt x="77798" y="335068"/>
                </a:lnTo>
                <a:lnTo>
                  <a:pt x="97433" y="345205"/>
                </a:lnTo>
                <a:lnTo>
                  <a:pt x="118805" y="352397"/>
                </a:lnTo>
                <a:lnTo>
                  <a:pt x="141924" y="356684"/>
                </a:lnTo>
                <a:lnTo>
                  <a:pt x="166801" y="358104"/>
                </a:lnTo>
                <a:lnTo>
                  <a:pt x="191702" y="356684"/>
                </a:lnTo>
                <a:lnTo>
                  <a:pt x="214862" y="352450"/>
                </a:lnTo>
                <a:lnTo>
                  <a:pt x="236331" y="345382"/>
                </a:lnTo>
                <a:lnTo>
                  <a:pt x="256013" y="335487"/>
                </a:lnTo>
                <a:lnTo>
                  <a:pt x="256607" y="335068"/>
                </a:lnTo>
                <a:close/>
              </a:path>
              <a:path w="334644" h="358140">
                <a:moveTo>
                  <a:pt x="167115" y="0"/>
                </a:moveTo>
                <a:lnTo>
                  <a:pt x="119381" y="5654"/>
                </a:lnTo>
                <a:lnTo>
                  <a:pt x="78950" y="22617"/>
                </a:lnTo>
                <a:lnTo>
                  <a:pt x="45679" y="49592"/>
                </a:lnTo>
                <a:lnTo>
                  <a:pt x="20732" y="85442"/>
                </a:lnTo>
                <a:lnTo>
                  <a:pt x="5261" y="129132"/>
                </a:lnTo>
                <a:lnTo>
                  <a:pt x="0" y="179261"/>
                </a:lnTo>
                <a:lnTo>
                  <a:pt x="1274" y="204980"/>
                </a:lnTo>
                <a:lnTo>
                  <a:pt x="11441" y="251353"/>
                </a:lnTo>
                <a:lnTo>
                  <a:pt x="31577" y="291362"/>
                </a:lnTo>
                <a:lnTo>
                  <a:pt x="60349" y="323160"/>
                </a:lnTo>
                <a:lnTo>
                  <a:pt x="77798" y="335801"/>
                </a:lnTo>
                <a:lnTo>
                  <a:pt x="77798" y="335068"/>
                </a:lnTo>
                <a:lnTo>
                  <a:pt x="256607" y="335068"/>
                </a:lnTo>
                <a:lnTo>
                  <a:pt x="273704" y="323028"/>
                </a:lnTo>
                <a:lnTo>
                  <a:pt x="289245" y="308302"/>
                </a:lnTo>
                <a:lnTo>
                  <a:pt x="291926" y="304912"/>
                </a:lnTo>
                <a:lnTo>
                  <a:pt x="166801" y="304912"/>
                </a:lnTo>
                <a:lnTo>
                  <a:pt x="141679" y="302768"/>
                </a:lnTo>
                <a:lnTo>
                  <a:pt x="102351" y="285563"/>
                </a:lnTo>
                <a:lnTo>
                  <a:pt x="75729" y="251783"/>
                </a:lnTo>
                <a:lnTo>
                  <a:pt x="62048" y="205865"/>
                </a:lnTo>
                <a:lnTo>
                  <a:pt x="60312" y="178528"/>
                </a:lnTo>
                <a:lnTo>
                  <a:pt x="61050" y="160471"/>
                </a:lnTo>
                <a:lnTo>
                  <a:pt x="63231" y="143542"/>
                </a:lnTo>
                <a:lnTo>
                  <a:pt x="66805" y="127772"/>
                </a:lnTo>
                <a:lnTo>
                  <a:pt x="71725" y="113190"/>
                </a:lnTo>
                <a:lnTo>
                  <a:pt x="72144" y="113190"/>
                </a:lnTo>
                <a:lnTo>
                  <a:pt x="78713" y="99704"/>
                </a:lnTo>
                <a:lnTo>
                  <a:pt x="107117" y="69003"/>
                </a:lnTo>
                <a:lnTo>
                  <a:pt x="149435" y="53792"/>
                </a:lnTo>
                <a:lnTo>
                  <a:pt x="166801" y="52773"/>
                </a:lnTo>
                <a:lnTo>
                  <a:pt x="292253" y="52773"/>
                </a:lnTo>
                <a:lnTo>
                  <a:pt x="289925" y="49802"/>
                </a:lnTo>
                <a:lnTo>
                  <a:pt x="256746" y="22617"/>
                </a:lnTo>
                <a:lnTo>
                  <a:pt x="215543" y="5654"/>
                </a:lnTo>
                <a:lnTo>
                  <a:pt x="192222" y="1413"/>
                </a:lnTo>
                <a:lnTo>
                  <a:pt x="167115" y="0"/>
                </a:lnTo>
                <a:close/>
              </a:path>
              <a:path w="334644" h="358140">
                <a:moveTo>
                  <a:pt x="292253" y="52773"/>
                </a:moveTo>
                <a:lnTo>
                  <a:pt x="166801" y="52773"/>
                </a:lnTo>
                <a:lnTo>
                  <a:pt x="191667" y="54926"/>
                </a:lnTo>
                <a:lnTo>
                  <a:pt x="213305" y="61359"/>
                </a:lnTo>
                <a:lnTo>
                  <a:pt x="246694" y="86908"/>
                </a:lnTo>
                <a:lnTo>
                  <a:pt x="266811" y="126789"/>
                </a:lnTo>
                <a:lnTo>
                  <a:pt x="273499" y="178528"/>
                </a:lnTo>
                <a:lnTo>
                  <a:pt x="271907" y="204494"/>
                </a:lnTo>
                <a:lnTo>
                  <a:pt x="258612" y="250900"/>
                </a:lnTo>
                <a:lnTo>
                  <a:pt x="232252" y="285078"/>
                </a:lnTo>
                <a:lnTo>
                  <a:pt x="192086" y="302698"/>
                </a:lnTo>
                <a:lnTo>
                  <a:pt x="166801" y="304912"/>
                </a:lnTo>
                <a:lnTo>
                  <a:pt x="291926" y="304912"/>
                </a:lnTo>
                <a:lnTo>
                  <a:pt x="313917" y="272243"/>
                </a:lnTo>
                <a:lnTo>
                  <a:pt x="329139" y="228644"/>
                </a:lnTo>
                <a:lnTo>
                  <a:pt x="334209" y="179261"/>
                </a:lnTo>
                <a:lnTo>
                  <a:pt x="334215" y="178528"/>
                </a:lnTo>
                <a:lnTo>
                  <a:pt x="332961" y="153256"/>
                </a:lnTo>
                <a:lnTo>
                  <a:pt x="329178" y="129249"/>
                </a:lnTo>
                <a:lnTo>
                  <a:pt x="322922" y="106794"/>
                </a:lnTo>
                <a:lnTo>
                  <a:pt x="314231" y="85861"/>
                </a:lnTo>
                <a:lnTo>
                  <a:pt x="303202" y="66746"/>
                </a:lnTo>
                <a:lnTo>
                  <a:pt x="292253" y="5277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17490566" y="8893550"/>
            <a:ext cx="305435" cy="348615"/>
          </a:xfrm>
          <a:custGeom>
            <a:avLst/>
            <a:gdLst/>
            <a:ahLst/>
            <a:cxnLst/>
            <a:rect l="l" t="t" r="r" b="b"/>
            <a:pathLst>
              <a:path w="305434" h="348615">
                <a:moveTo>
                  <a:pt x="167115" y="0"/>
                </a:moveTo>
                <a:lnTo>
                  <a:pt x="125428" y="4816"/>
                </a:lnTo>
                <a:lnTo>
                  <a:pt x="89630" y="19057"/>
                </a:lnTo>
                <a:lnTo>
                  <a:pt x="59783" y="43102"/>
                </a:lnTo>
                <a:lnTo>
                  <a:pt x="51412" y="53087"/>
                </a:lnTo>
                <a:lnTo>
                  <a:pt x="51412" y="9004"/>
                </a:lnTo>
                <a:lnTo>
                  <a:pt x="0" y="9004"/>
                </a:lnTo>
                <a:lnTo>
                  <a:pt x="0" y="348052"/>
                </a:lnTo>
                <a:lnTo>
                  <a:pt x="57903" y="348052"/>
                </a:lnTo>
                <a:lnTo>
                  <a:pt x="57903" y="169314"/>
                </a:lnTo>
                <a:lnTo>
                  <a:pt x="58532" y="169314"/>
                </a:lnTo>
                <a:lnTo>
                  <a:pt x="62331" y="129307"/>
                </a:lnTo>
                <a:lnTo>
                  <a:pt x="78796" y="89485"/>
                </a:lnTo>
                <a:lnTo>
                  <a:pt x="114656" y="60312"/>
                </a:lnTo>
                <a:lnTo>
                  <a:pt x="153607" y="53087"/>
                </a:lnTo>
                <a:lnTo>
                  <a:pt x="166851" y="53751"/>
                </a:lnTo>
                <a:lnTo>
                  <a:pt x="207899" y="69134"/>
                </a:lnTo>
                <a:lnTo>
                  <a:pt x="233152" y="100669"/>
                </a:lnTo>
                <a:lnTo>
                  <a:pt x="245085" y="142921"/>
                </a:lnTo>
                <a:lnTo>
                  <a:pt x="247427" y="178319"/>
                </a:lnTo>
                <a:lnTo>
                  <a:pt x="247427" y="348052"/>
                </a:lnTo>
                <a:lnTo>
                  <a:pt x="305331" y="348052"/>
                </a:lnTo>
                <a:lnTo>
                  <a:pt x="305331" y="160728"/>
                </a:lnTo>
                <a:lnTo>
                  <a:pt x="305128" y="150865"/>
                </a:lnTo>
                <a:lnTo>
                  <a:pt x="299552" y="108537"/>
                </a:lnTo>
                <a:lnTo>
                  <a:pt x="283942" y="66133"/>
                </a:lnTo>
                <a:lnTo>
                  <a:pt x="255978" y="29891"/>
                </a:lnTo>
                <a:lnTo>
                  <a:pt x="212158" y="5875"/>
                </a:lnTo>
                <a:lnTo>
                  <a:pt x="183386" y="662"/>
                </a:lnTo>
                <a:lnTo>
                  <a:pt x="167115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17868775" y="8893550"/>
            <a:ext cx="327660" cy="358140"/>
          </a:xfrm>
          <a:custGeom>
            <a:avLst/>
            <a:gdLst/>
            <a:ahLst/>
            <a:cxnLst/>
            <a:rect l="l" t="t" r="r" b="b"/>
            <a:pathLst>
              <a:path w="327659" h="358140">
                <a:moveTo>
                  <a:pt x="167220" y="0"/>
                </a:moveTo>
                <a:lnTo>
                  <a:pt x="119538" y="5601"/>
                </a:lnTo>
                <a:lnTo>
                  <a:pt x="79159" y="22198"/>
                </a:lnTo>
                <a:lnTo>
                  <a:pt x="45783" y="48938"/>
                </a:lnTo>
                <a:lnTo>
                  <a:pt x="20732" y="85023"/>
                </a:lnTo>
                <a:lnTo>
                  <a:pt x="5143" y="129524"/>
                </a:lnTo>
                <a:lnTo>
                  <a:pt x="0" y="181251"/>
                </a:lnTo>
                <a:lnTo>
                  <a:pt x="1331" y="207631"/>
                </a:lnTo>
                <a:lnTo>
                  <a:pt x="11926" y="253637"/>
                </a:lnTo>
                <a:lnTo>
                  <a:pt x="32916" y="292924"/>
                </a:lnTo>
                <a:lnTo>
                  <a:pt x="62571" y="323764"/>
                </a:lnTo>
                <a:lnTo>
                  <a:pt x="100409" y="345558"/>
                </a:lnTo>
                <a:lnTo>
                  <a:pt x="145015" y="356697"/>
                </a:lnTo>
                <a:lnTo>
                  <a:pt x="169733" y="358104"/>
                </a:lnTo>
                <a:lnTo>
                  <a:pt x="194527" y="356554"/>
                </a:lnTo>
                <a:lnTo>
                  <a:pt x="240072" y="344189"/>
                </a:lnTo>
                <a:lnTo>
                  <a:pt x="280174" y="319774"/>
                </a:lnTo>
                <a:lnTo>
                  <a:pt x="295346" y="305016"/>
                </a:lnTo>
                <a:lnTo>
                  <a:pt x="166801" y="305016"/>
                </a:lnTo>
                <a:lnTo>
                  <a:pt x="142762" y="302940"/>
                </a:lnTo>
                <a:lnTo>
                  <a:pt x="103323" y="286419"/>
                </a:lnTo>
                <a:lnTo>
                  <a:pt x="77312" y="256471"/>
                </a:lnTo>
                <a:lnTo>
                  <a:pt x="63749" y="217846"/>
                </a:lnTo>
                <a:lnTo>
                  <a:pt x="60835" y="194863"/>
                </a:lnTo>
                <a:lnTo>
                  <a:pt x="327634" y="194863"/>
                </a:lnTo>
                <a:lnTo>
                  <a:pt x="327637" y="165731"/>
                </a:lnTo>
                <a:lnTo>
                  <a:pt x="326062" y="149628"/>
                </a:lnTo>
                <a:lnTo>
                  <a:pt x="61987" y="149628"/>
                </a:lnTo>
                <a:lnTo>
                  <a:pt x="65605" y="129964"/>
                </a:lnTo>
                <a:lnTo>
                  <a:pt x="71136" y="112391"/>
                </a:lnTo>
                <a:lnTo>
                  <a:pt x="78611" y="96840"/>
                </a:lnTo>
                <a:lnTo>
                  <a:pt x="87841" y="83557"/>
                </a:lnTo>
                <a:lnTo>
                  <a:pt x="103264" y="68990"/>
                </a:lnTo>
                <a:lnTo>
                  <a:pt x="121894" y="58584"/>
                </a:lnTo>
                <a:lnTo>
                  <a:pt x="143685" y="52341"/>
                </a:lnTo>
                <a:lnTo>
                  <a:pt x="168685" y="50260"/>
                </a:lnTo>
                <a:lnTo>
                  <a:pt x="286982" y="50260"/>
                </a:lnTo>
                <a:lnTo>
                  <a:pt x="273715" y="36595"/>
                </a:lnTo>
                <a:lnTo>
                  <a:pt x="256327" y="23664"/>
                </a:lnTo>
                <a:lnTo>
                  <a:pt x="236867" y="13296"/>
                </a:lnTo>
                <a:lnTo>
                  <a:pt x="215543" y="5902"/>
                </a:lnTo>
                <a:lnTo>
                  <a:pt x="192333" y="1474"/>
                </a:lnTo>
                <a:lnTo>
                  <a:pt x="167220" y="0"/>
                </a:lnTo>
                <a:close/>
              </a:path>
              <a:path w="327659" h="358140">
                <a:moveTo>
                  <a:pt x="266693" y="245123"/>
                </a:moveTo>
                <a:lnTo>
                  <a:pt x="258799" y="258769"/>
                </a:lnTo>
                <a:lnTo>
                  <a:pt x="249560" y="270659"/>
                </a:lnTo>
                <a:lnTo>
                  <a:pt x="238966" y="280801"/>
                </a:lnTo>
                <a:lnTo>
                  <a:pt x="227008" y="289205"/>
                </a:lnTo>
                <a:lnTo>
                  <a:pt x="226694" y="289519"/>
                </a:lnTo>
                <a:lnTo>
                  <a:pt x="213448" y="296358"/>
                </a:lnTo>
                <a:lnTo>
                  <a:pt x="199025" y="301195"/>
                </a:lnTo>
                <a:lnTo>
                  <a:pt x="183463" y="304067"/>
                </a:lnTo>
                <a:lnTo>
                  <a:pt x="166801" y="305016"/>
                </a:lnTo>
                <a:lnTo>
                  <a:pt x="295346" y="305016"/>
                </a:lnTo>
                <a:lnTo>
                  <a:pt x="296718" y="303681"/>
                </a:lnTo>
                <a:lnTo>
                  <a:pt x="310631" y="285037"/>
                </a:lnTo>
                <a:lnTo>
                  <a:pt x="321875" y="263761"/>
                </a:lnTo>
                <a:lnTo>
                  <a:pt x="266693" y="245123"/>
                </a:lnTo>
                <a:close/>
              </a:path>
              <a:path w="327659" h="358140">
                <a:moveTo>
                  <a:pt x="286982" y="50260"/>
                </a:moveTo>
                <a:lnTo>
                  <a:pt x="168685" y="50260"/>
                </a:lnTo>
                <a:lnTo>
                  <a:pt x="191882" y="52198"/>
                </a:lnTo>
                <a:lnTo>
                  <a:pt x="212113" y="57995"/>
                </a:lnTo>
                <a:lnTo>
                  <a:pt x="243448" y="81044"/>
                </a:lnTo>
                <a:lnTo>
                  <a:pt x="264666" y="128782"/>
                </a:lnTo>
                <a:lnTo>
                  <a:pt x="267845" y="149628"/>
                </a:lnTo>
                <a:lnTo>
                  <a:pt x="326062" y="149628"/>
                </a:lnTo>
                <a:lnTo>
                  <a:pt x="311822" y="90782"/>
                </a:lnTo>
                <a:lnTo>
                  <a:pt x="288787" y="52118"/>
                </a:lnTo>
                <a:lnTo>
                  <a:pt x="286982" y="50260"/>
                </a:lnTo>
                <a:close/>
              </a:path>
              <a:path w="327659" h="358140">
                <a:moveTo>
                  <a:pt x="88021" y="83298"/>
                </a:moveTo>
                <a:lnTo>
                  <a:pt x="87746" y="83557"/>
                </a:lnTo>
                <a:lnTo>
                  <a:pt x="88021" y="83298"/>
                </a:lnTo>
                <a:close/>
              </a:path>
              <a:path w="327659" h="358140">
                <a:moveTo>
                  <a:pt x="88080" y="83243"/>
                </a:move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14649606" y="9426309"/>
            <a:ext cx="454025" cy="510540"/>
          </a:xfrm>
          <a:custGeom>
            <a:avLst/>
            <a:gdLst/>
            <a:ahLst/>
            <a:cxnLst/>
            <a:rect l="l" t="t" r="r" b="b"/>
            <a:pathLst>
              <a:path w="454025" h="510540">
                <a:moveTo>
                  <a:pt x="453598" y="0"/>
                </a:moveTo>
                <a:lnTo>
                  <a:pt x="354963" y="0"/>
                </a:lnTo>
                <a:lnTo>
                  <a:pt x="225856" y="419358"/>
                </a:lnTo>
                <a:lnTo>
                  <a:pt x="98635" y="0"/>
                </a:lnTo>
                <a:lnTo>
                  <a:pt x="0" y="0"/>
                </a:lnTo>
                <a:lnTo>
                  <a:pt x="155178" y="510141"/>
                </a:lnTo>
                <a:lnTo>
                  <a:pt x="298420" y="510141"/>
                </a:lnTo>
                <a:lnTo>
                  <a:pt x="453598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15159736" y="9426416"/>
            <a:ext cx="332105" cy="510540"/>
          </a:xfrm>
          <a:custGeom>
            <a:avLst/>
            <a:gdLst/>
            <a:ahLst/>
            <a:cxnLst/>
            <a:rect l="l" t="t" r="r" b="b"/>
            <a:pathLst>
              <a:path w="332105" h="510540">
                <a:moveTo>
                  <a:pt x="331724" y="0"/>
                </a:moveTo>
                <a:lnTo>
                  <a:pt x="0" y="0"/>
                </a:lnTo>
                <a:lnTo>
                  <a:pt x="0" y="90170"/>
                </a:lnTo>
                <a:lnTo>
                  <a:pt x="0" y="199390"/>
                </a:lnTo>
                <a:lnTo>
                  <a:pt x="0" y="288290"/>
                </a:lnTo>
                <a:lnTo>
                  <a:pt x="0" y="420370"/>
                </a:lnTo>
                <a:lnTo>
                  <a:pt x="0" y="510540"/>
                </a:lnTo>
                <a:lnTo>
                  <a:pt x="331724" y="510540"/>
                </a:lnTo>
                <a:lnTo>
                  <a:pt x="331724" y="420370"/>
                </a:lnTo>
                <a:lnTo>
                  <a:pt x="95808" y="420370"/>
                </a:lnTo>
                <a:lnTo>
                  <a:pt x="95808" y="288290"/>
                </a:lnTo>
                <a:lnTo>
                  <a:pt x="289217" y="288290"/>
                </a:lnTo>
                <a:lnTo>
                  <a:pt x="289217" y="199390"/>
                </a:lnTo>
                <a:lnTo>
                  <a:pt x="95808" y="199390"/>
                </a:lnTo>
                <a:lnTo>
                  <a:pt x="95808" y="90170"/>
                </a:lnTo>
                <a:lnTo>
                  <a:pt x="331724" y="90170"/>
                </a:lnTo>
                <a:lnTo>
                  <a:pt x="3317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15579421" y="9426309"/>
            <a:ext cx="394970" cy="510540"/>
          </a:xfrm>
          <a:custGeom>
            <a:avLst/>
            <a:gdLst/>
            <a:ahLst/>
            <a:cxnLst/>
            <a:rect l="l" t="t" r="r" b="b"/>
            <a:pathLst>
              <a:path w="394969" h="510540">
                <a:moveTo>
                  <a:pt x="225856" y="0"/>
                </a:moveTo>
                <a:lnTo>
                  <a:pt x="0" y="0"/>
                </a:lnTo>
                <a:lnTo>
                  <a:pt x="0" y="510141"/>
                </a:lnTo>
                <a:lnTo>
                  <a:pt x="95808" y="510141"/>
                </a:lnTo>
                <a:lnTo>
                  <a:pt x="95808" y="337057"/>
                </a:lnTo>
                <a:lnTo>
                  <a:pt x="310353" y="337057"/>
                </a:lnTo>
                <a:lnTo>
                  <a:pt x="302713" y="321351"/>
                </a:lnTo>
                <a:lnTo>
                  <a:pt x="318485" y="313189"/>
                </a:lnTo>
                <a:lnTo>
                  <a:pt x="332607" y="303328"/>
                </a:lnTo>
                <a:lnTo>
                  <a:pt x="345002" y="291799"/>
                </a:lnTo>
                <a:lnTo>
                  <a:pt x="355591" y="278630"/>
                </a:lnTo>
                <a:lnTo>
                  <a:pt x="356324" y="277897"/>
                </a:lnTo>
                <a:lnTo>
                  <a:pt x="370176" y="253892"/>
                </a:lnTo>
                <a:lnTo>
                  <a:pt x="372951" y="246589"/>
                </a:lnTo>
                <a:lnTo>
                  <a:pt x="96122" y="246589"/>
                </a:lnTo>
                <a:lnTo>
                  <a:pt x="96122" y="89421"/>
                </a:lnTo>
                <a:lnTo>
                  <a:pt x="374049" y="89421"/>
                </a:lnTo>
                <a:lnTo>
                  <a:pt x="366628" y="73706"/>
                </a:lnTo>
                <a:lnTo>
                  <a:pt x="331612" y="32669"/>
                </a:lnTo>
                <a:lnTo>
                  <a:pt x="298446" y="13585"/>
                </a:lnTo>
                <a:lnTo>
                  <a:pt x="256955" y="2513"/>
                </a:lnTo>
                <a:lnTo>
                  <a:pt x="234443" y="314"/>
                </a:lnTo>
                <a:lnTo>
                  <a:pt x="225856" y="0"/>
                </a:lnTo>
                <a:close/>
              </a:path>
              <a:path w="394969" h="510540">
                <a:moveTo>
                  <a:pt x="310353" y="337057"/>
                </a:moveTo>
                <a:lnTo>
                  <a:pt x="202611" y="337057"/>
                </a:lnTo>
                <a:lnTo>
                  <a:pt x="285855" y="510141"/>
                </a:lnTo>
                <a:lnTo>
                  <a:pt x="394542" y="510141"/>
                </a:lnTo>
                <a:lnTo>
                  <a:pt x="310353" y="337057"/>
                </a:lnTo>
                <a:close/>
              </a:path>
              <a:path w="394969" h="510540">
                <a:moveTo>
                  <a:pt x="374049" y="89421"/>
                </a:moveTo>
                <a:lnTo>
                  <a:pt x="220830" y="89421"/>
                </a:lnTo>
                <a:lnTo>
                  <a:pt x="226589" y="90154"/>
                </a:lnTo>
                <a:lnTo>
                  <a:pt x="232244" y="90468"/>
                </a:lnTo>
                <a:lnTo>
                  <a:pt x="238003" y="91515"/>
                </a:lnTo>
                <a:lnTo>
                  <a:pt x="272661" y="110886"/>
                </a:lnTo>
                <a:lnTo>
                  <a:pt x="289135" y="146603"/>
                </a:lnTo>
                <a:lnTo>
                  <a:pt x="291300" y="168057"/>
                </a:lnTo>
                <a:lnTo>
                  <a:pt x="291031" y="174930"/>
                </a:lnTo>
                <a:lnTo>
                  <a:pt x="281601" y="211917"/>
                </a:lnTo>
                <a:lnTo>
                  <a:pt x="251738" y="239892"/>
                </a:lnTo>
                <a:lnTo>
                  <a:pt x="215176" y="246589"/>
                </a:lnTo>
                <a:lnTo>
                  <a:pt x="372951" y="246589"/>
                </a:lnTo>
                <a:lnTo>
                  <a:pt x="380132" y="227689"/>
                </a:lnTo>
                <a:lnTo>
                  <a:pt x="386141" y="199208"/>
                </a:lnTo>
                <a:lnTo>
                  <a:pt x="388155" y="168371"/>
                </a:lnTo>
                <a:lnTo>
                  <a:pt x="387280" y="147379"/>
                </a:lnTo>
                <a:lnTo>
                  <a:pt x="384687" y="127417"/>
                </a:lnTo>
                <a:lnTo>
                  <a:pt x="380425" y="108457"/>
                </a:lnTo>
                <a:lnTo>
                  <a:pt x="374543" y="90468"/>
                </a:lnTo>
                <a:lnTo>
                  <a:pt x="374049" y="8942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16026736" y="9415001"/>
            <a:ext cx="494030" cy="532130"/>
          </a:xfrm>
          <a:custGeom>
            <a:avLst/>
            <a:gdLst/>
            <a:ahLst/>
            <a:cxnLst/>
            <a:rect l="l" t="t" r="r" b="b"/>
            <a:pathLst>
              <a:path w="494030" h="532129">
                <a:moveTo>
                  <a:pt x="246903" y="0"/>
                </a:moveTo>
                <a:lnTo>
                  <a:pt x="175609" y="8337"/>
                </a:lnTo>
                <a:lnTo>
                  <a:pt x="115075" y="33402"/>
                </a:lnTo>
                <a:lnTo>
                  <a:pt x="66084" y="73243"/>
                </a:lnTo>
                <a:lnTo>
                  <a:pt x="29737" y="126593"/>
                </a:lnTo>
                <a:lnTo>
                  <a:pt x="7329" y="191185"/>
                </a:lnTo>
                <a:lnTo>
                  <a:pt x="0" y="265751"/>
                </a:lnTo>
                <a:lnTo>
                  <a:pt x="1878" y="304295"/>
                </a:lnTo>
                <a:lnTo>
                  <a:pt x="16786" y="373844"/>
                </a:lnTo>
                <a:lnTo>
                  <a:pt x="46354" y="433134"/>
                </a:lnTo>
                <a:lnTo>
                  <a:pt x="88974" y="479769"/>
                </a:lnTo>
                <a:lnTo>
                  <a:pt x="144022" y="512728"/>
                </a:lnTo>
                <a:lnTo>
                  <a:pt x="209887" y="529419"/>
                </a:lnTo>
                <a:lnTo>
                  <a:pt x="246903" y="531502"/>
                </a:lnTo>
                <a:lnTo>
                  <a:pt x="283919" y="529419"/>
                </a:lnTo>
                <a:lnTo>
                  <a:pt x="349784" y="512728"/>
                </a:lnTo>
                <a:lnTo>
                  <a:pt x="404894" y="479769"/>
                </a:lnTo>
                <a:lnTo>
                  <a:pt x="441841" y="440405"/>
                </a:lnTo>
                <a:lnTo>
                  <a:pt x="246903" y="440405"/>
                </a:lnTo>
                <a:lnTo>
                  <a:pt x="223718" y="438821"/>
                </a:lnTo>
                <a:lnTo>
                  <a:pt x="183395" y="427683"/>
                </a:lnTo>
                <a:lnTo>
                  <a:pt x="151179" y="406363"/>
                </a:lnTo>
                <a:lnTo>
                  <a:pt x="126992" y="376079"/>
                </a:lnTo>
                <a:lnTo>
                  <a:pt x="110832" y="337263"/>
                </a:lnTo>
                <a:lnTo>
                  <a:pt x="102779" y="291172"/>
                </a:lnTo>
                <a:lnTo>
                  <a:pt x="101777" y="265436"/>
                </a:lnTo>
                <a:lnTo>
                  <a:pt x="102779" y="239629"/>
                </a:lnTo>
                <a:lnTo>
                  <a:pt x="110832" y="193197"/>
                </a:lnTo>
                <a:lnTo>
                  <a:pt x="126992" y="153725"/>
                </a:lnTo>
                <a:lnTo>
                  <a:pt x="151179" y="123098"/>
                </a:lnTo>
                <a:lnTo>
                  <a:pt x="183395" y="101790"/>
                </a:lnTo>
                <a:lnTo>
                  <a:pt x="223718" y="91293"/>
                </a:lnTo>
                <a:lnTo>
                  <a:pt x="246903" y="90363"/>
                </a:lnTo>
                <a:lnTo>
                  <a:pt x="441127" y="90363"/>
                </a:lnTo>
                <a:lnTo>
                  <a:pt x="427722" y="73400"/>
                </a:lnTo>
                <a:lnTo>
                  <a:pt x="378731" y="33402"/>
                </a:lnTo>
                <a:lnTo>
                  <a:pt x="318197" y="8337"/>
                </a:lnTo>
                <a:lnTo>
                  <a:pt x="283919" y="2082"/>
                </a:lnTo>
                <a:lnTo>
                  <a:pt x="246903" y="0"/>
                </a:lnTo>
                <a:close/>
              </a:path>
              <a:path w="494030" h="532129">
                <a:moveTo>
                  <a:pt x="441127" y="90363"/>
                </a:moveTo>
                <a:lnTo>
                  <a:pt x="246903" y="90363"/>
                </a:lnTo>
                <a:lnTo>
                  <a:pt x="270088" y="91991"/>
                </a:lnTo>
                <a:lnTo>
                  <a:pt x="291260" y="96240"/>
                </a:lnTo>
                <a:lnTo>
                  <a:pt x="327529" y="112562"/>
                </a:lnTo>
                <a:lnTo>
                  <a:pt x="355722" y="138438"/>
                </a:lnTo>
                <a:lnTo>
                  <a:pt x="375904" y="173188"/>
                </a:lnTo>
                <a:lnTo>
                  <a:pt x="388011" y="215660"/>
                </a:lnTo>
                <a:lnTo>
                  <a:pt x="392029" y="265436"/>
                </a:lnTo>
                <a:lnTo>
                  <a:pt x="391027" y="291183"/>
                </a:lnTo>
                <a:lnTo>
                  <a:pt x="382974" y="337573"/>
                </a:lnTo>
                <a:lnTo>
                  <a:pt x="366814" y="377043"/>
                </a:lnTo>
                <a:lnTo>
                  <a:pt x="342627" y="407670"/>
                </a:lnTo>
                <a:lnTo>
                  <a:pt x="310411" y="428979"/>
                </a:lnTo>
                <a:lnTo>
                  <a:pt x="270088" y="439476"/>
                </a:lnTo>
                <a:lnTo>
                  <a:pt x="246903" y="440405"/>
                </a:lnTo>
                <a:lnTo>
                  <a:pt x="441841" y="440405"/>
                </a:lnTo>
                <a:lnTo>
                  <a:pt x="464069" y="404909"/>
                </a:lnTo>
                <a:lnTo>
                  <a:pt x="486477" y="340316"/>
                </a:lnTo>
                <a:lnTo>
                  <a:pt x="493806" y="265751"/>
                </a:lnTo>
                <a:lnTo>
                  <a:pt x="491928" y="227206"/>
                </a:lnTo>
                <a:lnTo>
                  <a:pt x="486320" y="191185"/>
                </a:lnTo>
                <a:lnTo>
                  <a:pt x="477020" y="157657"/>
                </a:lnTo>
                <a:lnTo>
                  <a:pt x="464069" y="126593"/>
                </a:lnTo>
                <a:lnTo>
                  <a:pt x="447452" y="98367"/>
                </a:lnTo>
                <a:lnTo>
                  <a:pt x="441127" y="903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16593421" y="9426309"/>
            <a:ext cx="415925" cy="510540"/>
          </a:xfrm>
          <a:custGeom>
            <a:avLst/>
            <a:gdLst/>
            <a:ahLst/>
            <a:cxnLst/>
            <a:rect l="l" t="t" r="r" b="b"/>
            <a:pathLst>
              <a:path w="415925" h="510540">
                <a:moveTo>
                  <a:pt x="415903" y="0"/>
                </a:moveTo>
                <a:lnTo>
                  <a:pt x="318314" y="0"/>
                </a:lnTo>
                <a:lnTo>
                  <a:pt x="318314" y="339989"/>
                </a:lnTo>
                <a:lnTo>
                  <a:pt x="97588" y="0"/>
                </a:lnTo>
                <a:lnTo>
                  <a:pt x="0" y="0"/>
                </a:lnTo>
                <a:lnTo>
                  <a:pt x="0" y="510141"/>
                </a:lnTo>
                <a:lnTo>
                  <a:pt x="97588" y="510141"/>
                </a:lnTo>
                <a:lnTo>
                  <a:pt x="97588" y="170151"/>
                </a:lnTo>
                <a:lnTo>
                  <a:pt x="318314" y="510141"/>
                </a:lnTo>
                <a:lnTo>
                  <a:pt x="415903" y="510141"/>
                </a:lnTo>
                <a:lnTo>
                  <a:pt x="4159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17112349" y="9426416"/>
            <a:ext cx="332105" cy="510540"/>
          </a:xfrm>
          <a:custGeom>
            <a:avLst/>
            <a:gdLst/>
            <a:ahLst/>
            <a:cxnLst/>
            <a:rect l="l" t="t" r="r" b="b"/>
            <a:pathLst>
              <a:path w="332105" h="510540">
                <a:moveTo>
                  <a:pt x="331724" y="0"/>
                </a:moveTo>
                <a:lnTo>
                  <a:pt x="0" y="0"/>
                </a:lnTo>
                <a:lnTo>
                  <a:pt x="0" y="90170"/>
                </a:lnTo>
                <a:lnTo>
                  <a:pt x="0" y="199390"/>
                </a:lnTo>
                <a:lnTo>
                  <a:pt x="0" y="288290"/>
                </a:lnTo>
                <a:lnTo>
                  <a:pt x="0" y="420370"/>
                </a:lnTo>
                <a:lnTo>
                  <a:pt x="0" y="510540"/>
                </a:lnTo>
                <a:lnTo>
                  <a:pt x="331724" y="510540"/>
                </a:lnTo>
                <a:lnTo>
                  <a:pt x="331724" y="420370"/>
                </a:lnTo>
                <a:lnTo>
                  <a:pt x="95808" y="420370"/>
                </a:lnTo>
                <a:lnTo>
                  <a:pt x="95808" y="288290"/>
                </a:lnTo>
                <a:lnTo>
                  <a:pt x="289204" y="288290"/>
                </a:lnTo>
                <a:lnTo>
                  <a:pt x="289204" y="199390"/>
                </a:lnTo>
                <a:lnTo>
                  <a:pt x="95808" y="199390"/>
                </a:lnTo>
                <a:lnTo>
                  <a:pt x="95808" y="90170"/>
                </a:lnTo>
                <a:lnTo>
                  <a:pt x="331724" y="90170"/>
                </a:lnTo>
                <a:lnTo>
                  <a:pt x="33172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7511927" y="9416257"/>
            <a:ext cx="417195" cy="532130"/>
          </a:xfrm>
          <a:custGeom>
            <a:avLst/>
            <a:gdLst/>
            <a:ahLst/>
            <a:cxnLst/>
            <a:rect l="l" t="t" r="r" b="b"/>
            <a:pathLst>
              <a:path w="417194" h="532129">
                <a:moveTo>
                  <a:pt x="209103" y="0"/>
                </a:moveTo>
                <a:lnTo>
                  <a:pt x="159288" y="3900"/>
                </a:lnTo>
                <a:lnTo>
                  <a:pt x="114027" y="16125"/>
                </a:lnTo>
                <a:lnTo>
                  <a:pt x="75416" y="37184"/>
                </a:lnTo>
                <a:lnTo>
                  <a:pt x="45443" y="66804"/>
                </a:lnTo>
                <a:lnTo>
                  <a:pt x="26124" y="105088"/>
                </a:lnTo>
                <a:lnTo>
                  <a:pt x="19685" y="152246"/>
                </a:lnTo>
                <a:lnTo>
                  <a:pt x="20419" y="169739"/>
                </a:lnTo>
                <a:lnTo>
                  <a:pt x="31831" y="212558"/>
                </a:lnTo>
                <a:lnTo>
                  <a:pt x="62197" y="250987"/>
                </a:lnTo>
                <a:lnTo>
                  <a:pt x="100101" y="273290"/>
                </a:lnTo>
                <a:lnTo>
                  <a:pt x="266274" y="324597"/>
                </a:lnTo>
                <a:lnTo>
                  <a:pt x="273419" y="327043"/>
                </a:lnTo>
                <a:lnTo>
                  <a:pt x="309519" y="351612"/>
                </a:lnTo>
                <a:lnTo>
                  <a:pt x="315592" y="370564"/>
                </a:lnTo>
                <a:lnTo>
                  <a:pt x="315592" y="376009"/>
                </a:lnTo>
                <a:lnTo>
                  <a:pt x="301352" y="411924"/>
                </a:lnTo>
                <a:lnTo>
                  <a:pt x="264913" y="433808"/>
                </a:lnTo>
                <a:lnTo>
                  <a:pt x="219155" y="441347"/>
                </a:lnTo>
                <a:lnTo>
                  <a:pt x="198554" y="439873"/>
                </a:lnTo>
                <a:lnTo>
                  <a:pt x="160845" y="428051"/>
                </a:lnTo>
                <a:lnTo>
                  <a:pt x="128490" y="404554"/>
                </a:lnTo>
                <a:lnTo>
                  <a:pt x="106672" y="370756"/>
                </a:lnTo>
                <a:lnTo>
                  <a:pt x="100101" y="350146"/>
                </a:lnTo>
                <a:lnTo>
                  <a:pt x="0" y="364910"/>
                </a:lnTo>
                <a:lnTo>
                  <a:pt x="13049" y="413063"/>
                </a:lnTo>
                <a:lnTo>
                  <a:pt x="36857" y="453912"/>
                </a:lnTo>
                <a:lnTo>
                  <a:pt x="69984" y="486974"/>
                </a:lnTo>
                <a:lnTo>
                  <a:pt x="111200" y="511398"/>
                </a:lnTo>
                <a:lnTo>
                  <a:pt x="159157" y="526436"/>
                </a:lnTo>
                <a:lnTo>
                  <a:pt x="213082" y="531502"/>
                </a:lnTo>
                <a:lnTo>
                  <a:pt x="232268" y="530888"/>
                </a:lnTo>
                <a:lnTo>
                  <a:pt x="270052" y="525892"/>
                </a:lnTo>
                <a:lnTo>
                  <a:pt x="323039" y="509081"/>
                </a:lnTo>
                <a:lnTo>
                  <a:pt x="367637" y="480967"/>
                </a:lnTo>
                <a:lnTo>
                  <a:pt x="399987" y="441033"/>
                </a:lnTo>
                <a:lnTo>
                  <a:pt x="416081" y="389026"/>
                </a:lnTo>
                <a:lnTo>
                  <a:pt x="417160" y="369203"/>
                </a:lnTo>
                <a:lnTo>
                  <a:pt x="416288" y="350666"/>
                </a:lnTo>
                <a:lnTo>
                  <a:pt x="402814" y="305226"/>
                </a:lnTo>
                <a:lnTo>
                  <a:pt x="376899" y="273038"/>
                </a:lnTo>
                <a:lnTo>
                  <a:pt x="366376" y="264703"/>
                </a:lnTo>
                <a:lnTo>
                  <a:pt x="365643" y="263971"/>
                </a:lnTo>
                <a:lnTo>
                  <a:pt x="331511" y="244608"/>
                </a:lnTo>
                <a:lnTo>
                  <a:pt x="276012" y="225856"/>
                </a:lnTo>
                <a:lnTo>
                  <a:pt x="187638" y="201878"/>
                </a:lnTo>
                <a:lnTo>
                  <a:pt x="179616" y="199560"/>
                </a:lnTo>
                <a:lnTo>
                  <a:pt x="141644" y="183672"/>
                </a:lnTo>
                <a:lnTo>
                  <a:pt x="119786" y="147220"/>
                </a:lnTo>
                <a:lnTo>
                  <a:pt x="120585" y="138487"/>
                </a:lnTo>
                <a:lnTo>
                  <a:pt x="146644" y="104433"/>
                </a:lnTo>
                <a:lnTo>
                  <a:pt x="185400" y="90821"/>
                </a:lnTo>
                <a:lnTo>
                  <a:pt x="207323" y="89735"/>
                </a:lnTo>
                <a:lnTo>
                  <a:pt x="218730" y="90579"/>
                </a:lnTo>
                <a:lnTo>
                  <a:pt x="261407" y="104456"/>
                </a:lnTo>
                <a:lnTo>
                  <a:pt x="294361" y="134380"/>
                </a:lnTo>
                <a:lnTo>
                  <a:pt x="308158" y="167010"/>
                </a:lnTo>
                <a:lnTo>
                  <a:pt x="411819" y="149419"/>
                </a:lnTo>
                <a:lnTo>
                  <a:pt x="395537" y="105232"/>
                </a:lnTo>
                <a:lnTo>
                  <a:pt x="371716" y="68584"/>
                </a:lnTo>
                <a:lnTo>
                  <a:pt x="340604" y="39357"/>
                </a:lnTo>
                <a:lnTo>
                  <a:pt x="302818" y="17905"/>
                </a:lnTo>
                <a:lnTo>
                  <a:pt x="258787" y="4790"/>
                </a:lnTo>
                <a:lnTo>
                  <a:pt x="234672" y="1325"/>
                </a:lnTo>
                <a:lnTo>
                  <a:pt x="20910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8015787" y="9426309"/>
            <a:ext cx="95885" cy="510540"/>
          </a:xfrm>
          <a:custGeom>
            <a:avLst/>
            <a:gdLst/>
            <a:ahLst/>
            <a:cxnLst/>
            <a:rect l="l" t="t" r="r" b="b"/>
            <a:pathLst>
              <a:path w="95884" h="510540">
                <a:moveTo>
                  <a:pt x="95494" y="0"/>
                </a:moveTo>
                <a:lnTo>
                  <a:pt x="0" y="0"/>
                </a:lnTo>
                <a:lnTo>
                  <a:pt x="0" y="510141"/>
                </a:lnTo>
                <a:lnTo>
                  <a:pt x="95494" y="510141"/>
                </a:lnTo>
                <a:lnTo>
                  <a:pt x="95494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 txBox="1">
            <a:spLocks noGrp="1"/>
          </p:cNvSpPr>
          <p:nvPr>
            <p:ph type="title"/>
          </p:nvPr>
        </p:nvSpPr>
        <p:spPr>
          <a:xfrm>
            <a:off x="1743895" y="2337448"/>
            <a:ext cx="2582545" cy="9309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sz="5900" spc="-10" dirty="0">
                <a:solidFill>
                  <a:srgbClr val="FFFFFF"/>
                </a:solidFill>
              </a:rPr>
              <a:t>Grazie!</a:t>
            </a:r>
            <a:endParaRPr sz="5900"/>
          </a:p>
        </p:txBody>
      </p:sp>
      <p:sp>
        <p:nvSpPr>
          <p:cNvPr id="23" name="object 23"/>
          <p:cNvSpPr txBox="1"/>
          <p:nvPr/>
        </p:nvSpPr>
        <p:spPr>
          <a:xfrm>
            <a:off x="1769758" y="5767320"/>
            <a:ext cx="6115050" cy="4283710"/>
          </a:xfrm>
          <a:prstGeom prst="rect">
            <a:avLst/>
          </a:prstGeom>
        </p:spPr>
        <p:txBody>
          <a:bodyPr vert="horz" wrap="square" lIns="0" tIns="2178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714"/>
              </a:spcBef>
            </a:pPr>
            <a:r>
              <a:rPr sz="4100" b="1" spc="-10" dirty="0">
                <a:solidFill>
                  <a:srgbClr val="FFFFFF"/>
                </a:solidFill>
                <a:latin typeface="Arial"/>
                <a:cs typeface="Arial"/>
              </a:rPr>
              <a:t>Contatti</a:t>
            </a:r>
            <a:endParaRPr sz="4100">
              <a:latin typeface="Arial"/>
              <a:cs typeface="Arial"/>
            </a:endParaRPr>
          </a:p>
          <a:p>
            <a:pPr marL="31115">
              <a:lnSpc>
                <a:spcPts val="3015"/>
              </a:lnSpc>
              <a:spcBef>
                <a:spcPts val="1015"/>
              </a:spcBef>
            </a:pPr>
            <a:r>
              <a:rPr sz="2650" b="1" dirty="0">
                <a:solidFill>
                  <a:srgbClr val="FFFFFF"/>
                </a:solidFill>
                <a:latin typeface="Arial"/>
                <a:cs typeface="Arial"/>
              </a:rPr>
              <a:t>Nicolò</a:t>
            </a:r>
            <a:r>
              <a:rPr sz="2650" b="1" spc="-10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Cavalieri</a:t>
            </a:r>
            <a:endParaRPr sz="2650">
              <a:latin typeface="Arial"/>
              <a:cs typeface="Arial"/>
            </a:endParaRPr>
          </a:p>
          <a:p>
            <a:pPr marL="31115">
              <a:lnSpc>
                <a:spcPts val="2850"/>
              </a:lnSpc>
            </a:pP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347</a:t>
            </a:r>
            <a:r>
              <a:rPr sz="2650" spc="-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6835865</a:t>
            </a:r>
            <a:endParaRPr sz="2650">
              <a:latin typeface="Arial MT"/>
              <a:cs typeface="Arial MT"/>
            </a:endParaRPr>
          </a:p>
          <a:p>
            <a:pPr marL="31115" marR="374650">
              <a:lnSpc>
                <a:spcPts val="2850"/>
              </a:lnSpc>
              <a:spcBef>
                <a:spcPts val="204"/>
              </a:spcBef>
            </a:pP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  <a:hlinkClick r:id="rId2"/>
              </a:rPr>
              <a:t>nicolo.cavalieri@fondazioneveronesi.it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Resp.</a:t>
            </a:r>
            <a:r>
              <a:rPr sz="2650" spc="-10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Uff.</a:t>
            </a:r>
            <a:r>
              <a:rPr sz="2650" spc="-9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Eventi</a:t>
            </a:r>
            <a:endParaRPr sz="2650">
              <a:latin typeface="Arial MT"/>
              <a:cs typeface="Arial MT"/>
            </a:endParaRPr>
          </a:p>
          <a:p>
            <a:pPr marL="31115">
              <a:lnSpc>
                <a:spcPts val="3015"/>
              </a:lnSpc>
              <a:spcBef>
                <a:spcPts val="2480"/>
              </a:spcBef>
            </a:pPr>
            <a:r>
              <a:rPr sz="2650" b="1" dirty="0">
                <a:solidFill>
                  <a:srgbClr val="FFFFFF"/>
                </a:solidFill>
                <a:latin typeface="Arial"/>
                <a:cs typeface="Arial"/>
              </a:rPr>
              <a:t>Emanuele</a:t>
            </a:r>
            <a:r>
              <a:rPr sz="2650" b="1" spc="-18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z="2650" b="1" spc="-10" dirty="0">
                <a:solidFill>
                  <a:srgbClr val="FFFFFF"/>
                </a:solidFill>
                <a:latin typeface="Arial"/>
                <a:cs typeface="Arial"/>
              </a:rPr>
              <a:t>Orlandi</a:t>
            </a:r>
            <a:endParaRPr sz="2650">
              <a:latin typeface="Arial"/>
              <a:cs typeface="Arial"/>
            </a:endParaRPr>
          </a:p>
          <a:p>
            <a:pPr marL="31115">
              <a:lnSpc>
                <a:spcPts val="2850"/>
              </a:lnSpc>
            </a:pP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388</a:t>
            </a:r>
            <a:r>
              <a:rPr sz="2650" spc="-7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6115583</a:t>
            </a:r>
            <a:endParaRPr sz="2650">
              <a:latin typeface="Arial MT"/>
              <a:cs typeface="Arial MT"/>
            </a:endParaRPr>
          </a:p>
          <a:p>
            <a:pPr marL="31115" marR="5080">
              <a:lnSpc>
                <a:spcPts val="2850"/>
              </a:lnSpc>
              <a:spcBef>
                <a:spcPts val="204"/>
              </a:spcBef>
            </a:pP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  <a:hlinkClick r:id="rId3"/>
              </a:rPr>
              <a:t>emanuele.orlandi@fondazioneveronesi.it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dirty="0">
                <a:solidFill>
                  <a:srgbClr val="FFFFFF"/>
                </a:solidFill>
                <a:latin typeface="Arial MT"/>
                <a:cs typeface="Arial MT"/>
              </a:rPr>
              <a:t>Ufficio</a:t>
            </a:r>
            <a:r>
              <a:rPr sz="2650" spc="-16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2650" spc="-10" dirty="0">
                <a:solidFill>
                  <a:srgbClr val="FFFFFF"/>
                </a:solidFill>
                <a:latin typeface="Arial MT"/>
                <a:cs typeface="Arial MT"/>
              </a:rPr>
              <a:t>Eventi</a:t>
            </a:r>
            <a:endParaRPr sz="2650">
              <a:latin typeface="Arial MT"/>
              <a:cs typeface="Arial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228993" y="9582443"/>
            <a:ext cx="2016733" cy="649656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18084550" y="746753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50" dirty="0">
                <a:solidFill>
                  <a:srgbClr val="010E97"/>
                </a:solidFill>
                <a:latin typeface="Arial MT"/>
                <a:cs typeface="Arial MT"/>
              </a:rPr>
              <a:t>3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790176" y="1582015"/>
            <a:ext cx="4565650" cy="7156450"/>
          </a:xfrm>
          <a:prstGeom prst="rect">
            <a:avLst/>
          </a:prstGeom>
        </p:spPr>
        <p:txBody>
          <a:bodyPr vert="horz" wrap="square" lIns="0" tIns="21590" rIns="0" bIns="0" rtlCol="0">
            <a:spAutoFit/>
          </a:bodyPr>
          <a:lstStyle/>
          <a:p>
            <a:pPr marL="12700" marR="174625">
              <a:lnSpc>
                <a:spcPct val="97400"/>
              </a:lnSpc>
              <a:spcBef>
                <a:spcPts val="170"/>
              </a:spcBef>
            </a:pP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Fondazione</a:t>
            </a:r>
            <a:r>
              <a:rPr sz="2400" spc="-114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Umberto</a:t>
            </a:r>
            <a:r>
              <a:rPr sz="2400" spc="-1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Veronesi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ETS</a:t>
            </a:r>
            <a:r>
              <a:rPr sz="24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nasce</a:t>
            </a:r>
            <a:r>
              <a:rPr sz="24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nel</a:t>
            </a:r>
            <a:r>
              <a:rPr sz="24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2003</a:t>
            </a:r>
            <a:r>
              <a:rPr sz="24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4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volontà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4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Umberto</a:t>
            </a:r>
            <a:r>
              <a:rPr sz="2400" spc="-1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Veronesi,</a:t>
            </a:r>
            <a:r>
              <a:rPr sz="2400" spc="-12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figura</a:t>
            </a:r>
            <a:r>
              <a:rPr sz="2400" spc="-11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25" dirty="0">
                <a:solidFill>
                  <a:srgbClr val="0F059F"/>
                </a:solidFill>
                <a:latin typeface="Arial MT"/>
                <a:cs typeface="Arial MT"/>
              </a:rPr>
              <a:t>di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riferimento</a:t>
            </a:r>
            <a:r>
              <a:rPr sz="2400" spc="-10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4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4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cura</a:t>
            </a:r>
            <a:r>
              <a:rPr sz="24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dei</a:t>
            </a:r>
            <a:r>
              <a:rPr sz="24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tumori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4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4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40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cultura</a:t>
            </a:r>
            <a:r>
              <a:rPr sz="24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scientifica internazionale.</a:t>
            </a:r>
            <a:endParaRPr sz="2400">
              <a:latin typeface="Arial MT"/>
              <a:cs typeface="Arial MT"/>
            </a:endParaRPr>
          </a:p>
          <a:p>
            <a:pPr marL="12700" marR="389890">
              <a:lnSpc>
                <a:spcPts val="2810"/>
              </a:lnSpc>
              <a:spcBef>
                <a:spcPts val="70"/>
              </a:spcBef>
            </a:pP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Ha</a:t>
            </a:r>
            <a:r>
              <a:rPr sz="24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dato</a:t>
            </a:r>
            <a:r>
              <a:rPr sz="24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impulso</a:t>
            </a:r>
            <a:r>
              <a:rPr sz="24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4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innovazione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alla</a:t>
            </a:r>
            <a:r>
              <a:rPr sz="24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ricerca</a:t>
            </a:r>
            <a:r>
              <a:rPr sz="2400" spc="-114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medica</a:t>
            </a:r>
            <a:r>
              <a:rPr sz="2400" spc="-10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italiana</a:t>
            </a:r>
            <a:endParaRPr sz="2400">
              <a:latin typeface="Arial MT"/>
              <a:cs typeface="Arial MT"/>
            </a:endParaRPr>
          </a:p>
          <a:p>
            <a:pPr marL="12700">
              <a:lnSpc>
                <a:spcPts val="2680"/>
              </a:lnSpc>
            </a:pP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400" spc="-4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ha</a:t>
            </a:r>
            <a:r>
              <a:rPr sz="2400" spc="-4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rivoluzionato</a:t>
            </a:r>
            <a:r>
              <a:rPr sz="24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400" spc="-3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percezione</a:t>
            </a:r>
            <a:endParaRPr sz="2400">
              <a:latin typeface="Arial MT"/>
              <a:cs typeface="Arial MT"/>
            </a:endParaRPr>
          </a:p>
          <a:p>
            <a:pPr marL="12700">
              <a:lnSpc>
                <a:spcPts val="2805"/>
              </a:lnSpc>
            </a:pP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della</a:t>
            </a:r>
            <a:r>
              <a:rPr sz="2400" spc="-11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malattia</a:t>
            </a:r>
            <a:r>
              <a:rPr sz="2400" spc="-11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oncologica</a:t>
            </a:r>
            <a:endParaRPr sz="2400">
              <a:latin typeface="Arial MT"/>
              <a:cs typeface="Arial MT"/>
            </a:endParaRPr>
          </a:p>
          <a:p>
            <a:pPr marL="12700" marR="237490">
              <a:lnSpc>
                <a:spcPts val="2800"/>
              </a:lnSpc>
              <a:spcBef>
                <a:spcPts val="125"/>
              </a:spcBef>
            </a:pP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4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l’accesso</a:t>
            </a:r>
            <a:r>
              <a:rPr sz="24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alle</a:t>
            </a:r>
            <a:r>
              <a:rPr sz="24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cure,</a:t>
            </a:r>
            <a:r>
              <a:rPr sz="2400" spc="-10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aprendo</a:t>
            </a:r>
            <a:r>
              <a:rPr sz="2400" spc="60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4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via</a:t>
            </a:r>
            <a:r>
              <a:rPr sz="24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alla</a:t>
            </a:r>
            <a:r>
              <a:rPr sz="24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chirurgia</a:t>
            </a:r>
            <a:r>
              <a:rPr sz="24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conservativa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4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i</a:t>
            </a:r>
            <a:r>
              <a:rPr sz="24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tumori</a:t>
            </a:r>
            <a:r>
              <a:rPr sz="24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mammari.</a:t>
            </a:r>
            <a:endParaRPr sz="2400">
              <a:latin typeface="Arial MT"/>
              <a:cs typeface="Arial MT"/>
            </a:endParaRPr>
          </a:p>
          <a:p>
            <a:pPr marL="12700" marR="5080" algn="just">
              <a:lnSpc>
                <a:spcPts val="2800"/>
              </a:lnSpc>
              <a:spcBef>
                <a:spcPts val="10"/>
              </a:spcBef>
            </a:pP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Profondamente</a:t>
            </a:r>
            <a:r>
              <a:rPr sz="2400" spc="-12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convinto</a:t>
            </a:r>
            <a:r>
              <a:rPr sz="2400" spc="-1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del</a:t>
            </a:r>
            <a:r>
              <a:rPr sz="2400" spc="-10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ruolo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attivo</a:t>
            </a:r>
            <a:r>
              <a:rPr sz="24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della</a:t>
            </a:r>
            <a:r>
              <a:rPr sz="24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scienza</a:t>
            </a:r>
            <a:r>
              <a:rPr sz="24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4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4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società,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ha</a:t>
            </a:r>
            <a:r>
              <a:rPr sz="2400" spc="-5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perseguito</a:t>
            </a:r>
            <a:r>
              <a:rPr sz="24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il</a:t>
            </a:r>
            <a:r>
              <a:rPr sz="2400" spc="-4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confronto</a:t>
            </a:r>
            <a:endParaRPr sz="2400">
              <a:latin typeface="Arial MT"/>
              <a:cs typeface="Arial MT"/>
            </a:endParaRPr>
          </a:p>
          <a:p>
            <a:pPr marL="12700" marR="173355" algn="just">
              <a:lnSpc>
                <a:spcPts val="2800"/>
              </a:lnSpc>
              <a:spcBef>
                <a:spcPts val="10"/>
              </a:spcBef>
            </a:pP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multidisciplinare</a:t>
            </a:r>
            <a:r>
              <a:rPr sz="24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sui</a:t>
            </a:r>
            <a:r>
              <a:rPr sz="24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grandi</a:t>
            </a:r>
            <a:r>
              <a:rPr sz="24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20" dirty="0">
                <a:solidFill>
                  <a:srgbClr val="0F059F"/>
                </a:solidFill>
                <a:latin typeface="Arial MT"/>
                <a:cs typeface="Arial MT"/>
              </a:rPr>
              <a:t>temi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che</a:t>
            </a:r>
            <a:r>
              <a:rPr sz="24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interessano</a:t>
            </a:r>
            <a:r>
              <a:rPr sz="24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l’umanità</a:t>
            </a:r>
            <a:r>
              <a:rPr sz="24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intera,</a:t>
            </a:r>
            <a:endParaRPr sz="2400">
              <a:latin typeface="Arial MT"/>
              <a:cs typeface="Arial MT"/>
            </a:endParaRPr>
          </a:p>
          <a:p>
            <a:pPr marL="12700" algn="just">
              <a:lnSpc>
                <a:spcPts val="2685"/>
              </a:lnSpc>
            </a:pP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il</a:t>
            </a:r>
            <a:r>
              <a:rPr sz="24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futuro</a:t>
            </a:r>
            <a:r>
              <a:rPr sz="24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della</a:t>
            </a:r>
            <a:r>
              <a:rPr sz="24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scienza,</a:t>
            </a:r>
            <a:r>
              <a:rPr sz="24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i</a:t>
            </a:r>
            <a:r>
              <a:rPr sz="24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diritti</a:t>
            </a:r>
            <a:r>
              <a:rPr sz="24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della</a:t>
            </a:r>
            <a:endParaRPr sz="2400">
              <a:latin typeface="Arial MT"/>
              <a:cs typeface="Arial MT"/>
            </a:endParaRPr>
          </a:p>
          <a:p>
            <a:pPr marL="12700" algn="just">
              <a:lnSpc>
                <a:spcPts val="2845"/>
              </a:lnSpc>
            </a:pP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persona,</a:t>
            </a:r>
            <a:r>
              <a:rPr sz="2400" spc="-13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il</a:t>
            </a:r>
            <a:r>
              <a:rPr sz="24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dirty="0">
                <a:solidFill>
                  <a:srgbClr val="0F059F"/>
                </a:solidFill>
                <a:latin typeface="Arial MT"/>
                <a:cs typeface="Arial MT"/>
              </a:rPr>
              <a:t>progresso</a:t>
            </a:r>
            <a:r>
              <a:rPr sz="2400" spc="-1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400" spc="-10" dirty="0">
                <a:solidFill>
                  <a:srgbClr val="0F059F"/>
                </a:solidFill>
                <a:latin typeface="Arial MT"/>
                <a:cs typeface="Arial MT"/>
              </a:rPr>
              <a:t>sostenibile.</a:t>
            </a:r>
            <a:endParaRPr sz="240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31929" y="1612097"/>
            <a:ext cx="11092437" cy="7588041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19286" y="3570813"/>
            <a:ext cx="15253969" cy="20370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6600" dirty="0">
                <a:solidFill>
                  <a:srgbClr val="FFFFFF"/>
                </a:solidFill>
                <a:latin typeface="Arial MT"/>
                <a:cs typeface="Arial MT"/>
              </a:rPr>
              <a:t>Un</a:t>
            </a:r>
            <a:r>
              <a:rPr sz="6600" spc="-18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6600" dirty="0">
                <a:solidFill>
                  <a:srgbClr val="FFFFFF"/>
                </a:solidFill>
                <a:latin typeface="Arial MT"/>
                <a:cs typeface="Arial MT"/>
              </a:rPr>
              <a:t>impegno</a:t>
            </a:r>
            <a:r>
              <a:rPr sz="6600" spc="-190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6600" dirty="0">
                <a:solidFill>
                  <a:srgbClr val="FFFFFF"/>
                </a:solidFill>
                <a:latin typeface="Arial MT"/>
                <a:cs typeface="Arial MT"/>
              </a:rPr>
              <a:t>concreto</a:t>
            </a:r>
            <a:r>
              <a:rPr sz="6600" spc="-1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6600" dirty="0">
                <a:solidFill>
                  <a:srgbClr val="FFFFFF"/>
                </a:solidFill>
                <a:latin typeface="Arial MT"/>
                <a:cs typeface="Arial MT"/>
              </a:rPr>
              <a:t>nella</a:t>
            </a:r>
            <a:r>
              <a:rPr sz="6600" spc="-1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6600" dirty="0">
                <a:solidFill>
                  <a:srgbClr val="FFFFFF"/>
                </a:solidFill>
                <a:latin typeface="Arial MT"/>
                <a:cs typeface="Arial MT"/>
              </a:rPr>
              <a:t>lotta</a:t>
            </a:r>
            <a:r>
              <a:rPr sz="6600" spc="-1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6600" dirty="0">
                <a:solidFill>
                  <a:srgbClr val="FFFFFF"/>
                </a:solidFill>
                <a:latin typeface="Arial MT"/>
                <a:cs typeface="Arial MT"/>
              </a:rPr>
              <a:t>ai</a:t>
            </a:r>
            <a:r>
              <a:rPr sz="6600" spc="-165" dirty="0">
                <a:solidFill>
                  <a:srgbClr val="FFFFFF"/>
                </a:solidFill>
                <a:latin typeface="Arial MT"/>
                <a:cs typeface="Arial MT"/>
              </a:rPr>
              <a:t> </a:t>
            </a:r>
            <a:r>
              <a:rPr sz="6600" spc="-10" dirty="0">
                <a:solidFill>
                  <a:srgbClr val="FFFFFF"/>
                </a:solidFill>
                <a:latin typeface="Arial MT"/>
                <a:cs typeface="Arial MT"/>
              </a:rPr>
              <a:t>tumori maschili</a:t>
            </a:r>
            <a:endParaRPr sz="6600">
              <a:latin typeface="Arial MT"/>
              <a:cs typeface="Arial M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6600" dirty="0">
                <a:solidFill>
                  <a:srgbClr val="FFFFFF"/>
                </a:solidFill>
              </a:rPr>
              <a:t>Il</a:t>
            </a:r>
            <a:r>
              <a:rPr sz="6600" spc="-40" dirty="0">
                <a:solidFill>
                  <a:srgbClr val="FFFFFF"/>
                </a:solidFill>
              </a:rPr>
              <a:t> </a:t>
            </a:r>
            <a:r>
              <a:rPr sz="6600" spc="-10" dirty="0">
                <a:solidFill>
                  <a:srgbClr val="FFFFFF"/>
                </a:solidFill>
              </a:rPr>
              <a:t>progetto.</a:t>
            </a:r>
            <a:endParaRPr sz="6600"/>
          </a:p>
        </p:txBody>
      </p:sp>
      <p:sp>
        <p:nvSpPr>
          <p:cNvPr id="4" name="object 4"/>
          <p:cNvSpPr txBox="1"/>
          <p:nvPr/>
        </p:nvSpPr>
        <p:spPr>
          <a:xfrm>
            <a:off x="18007589" y="746753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50" dirty="0">
                <a:solidFill>
                  <a:srgbClr val="FFFFFF"/>
                </a:solidFill>
                <a:latin typeface="Arial MT"/>
                <a:cs typeface="Arial MT"/>
              </a:rPr>
              <a:t>4</a:t>
            </a:r>
            <a:endParaRPr sz="1950">
              <a:latin typeface="Arial MT"/>
              <a:cs typeface="Arial MT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202648" y="9563268"/>
            <a:ext cx="2050618" cy="683539"/>
          </a:xfrm>
          <a:prstGeom prst="rect">
            <a:avLst/>
          </a:prstGeom>
        </p:spPr>
      </p:pic>
      <p:sp>
        <p:nvSpPr>
          <p:cNvPr id="6" name="object 6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4550" y="746753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50" dirty="0">
                <a:solidFill>
                  <a:srgbClr val="010E97"/>
                </a:solidFill>
                <a:latin typeface="Arial MT"/>
                <a:cs typeface="Arial MT"/>
              </a:rPr>
              <a:t>5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790176" y="1559712"/>
            <a:ext cx="5641975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>
                <a:solidFill>
                  <a:srgbClr val="010E97"/>
                </a:solidFill>
              </a:rPr>
              <a:t>Obiettivo</a:t>
            </a:r>
            <a:r>
              <a:rPr spc="10" dirty="0">
                <a:solidFill>
                  <a:srgbClr val="010E97"/>
                </a:solidFill>
              </a:rPr>
              <a:t> </a:t>
            </a:r>
            <a:r>
              <a:rPr spc="-10" dirty="0">
                <a:solidFill>
                  <a:srgbClr val="010E97"/>
                </a:solidFill>
              </a:rPr>
              <a:t>dell’iniziativa: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90176" y="2766168"/>
            <a:ext cx="13587730" cy="24384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contribuire</a:t>
            </a:r>
            <a:r>
              <a:rPr sz="3950" b="1" spc="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a</a:t>
            </a:r>
            <a:r>
              <a:rPr sz="3950" b="1" spc="-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finanziare</a:t>
            </a:r>
            <a:r>
              <a:rPr sz="3950" b="1" spc="2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3</a:t>
            </a:r>
            <a:r>
              <a:rPr sz="3950" b="1" spc="-1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ricercatori</a:t>
            </a:r>
            <a:r>
              <a:rPr sz="3950" b="1" spc="2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in</a:t>
            </a:r>
            <a:r>
              <a:rPr sz="3950" b="1" spc="-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alcuni</a:t>
            </a:r>
            <a:r>
              <a:rPr sz="3950" b="1" spc="1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dei </a:t>
            </a:r>
            <a:r>
              <a:rPr sz="3950" b="1" spc="-1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migliori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Istituti</a:t>
            </a:r>
            <a:r>
              <a:rPr sz="3950" b="1" spc="2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di</a:t>
            </a:r>
            <a:r>
              <a:rPr sz="3950" b="1" spc="-2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Ricerca</a:t>
            </a:r>
            <a:r>
              <a:rPr sz="3950" b="1" spc="1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in</a:t>
            </a:r>
            <a:r>
              <a:rPr sz="3950" b="1" spc="-1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Italia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,</a:t>
            </a:r>
            <a:r>
              <a:rPr sz="3950" b="1" spc="3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impegnati</a:t>
            </a:r>
            <a:r>
              <a:rPr sz="3950" b="1" spc="2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nello</a:t>
            </a:r>
            <a:r>
              <a:rPr sz="3950" b="1" spc="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studio</a:t>
            </a:r>
            <a:r>
              <a:rPr sz="3950" b="1" spc="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spc="-25" dirty="0">
                <a:solidFill>
                  <a:srgbClr val="0F059F"/>
                </a:solidFill>
                <a:latin typeface="Arial"/>
                <a:cs typeface="Arial"/>
              </a:rPr>
              <a:t>di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soluzioni</a:t>
            </a:r>
            <a:r>
              <a:rPr sz="3950" b="1" spc="2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innovative</a:t>
            </a:r>
            <a:r>
              <a:rPr sz="3950" b="1" spc="3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per</a:t>
            </a:r>
            <a:r>
              <a:rPr sz="3950" b="1" spc="-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la</a:t>
            </a:r>
            <a:r>
              <a:rPr sz="3950" b="1" spc="-1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diagnosi</a:t>
            </a:r>
            <a:r>
              <a:rPr sz="3950" b="1" spc="3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precoce</a:t>
            </a:r>
            <a:r>
              <a:rPr sz="3950" b="1" spc="2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e</a:t>
            </a:r>
            <a:r>
              <a:rPr sz="3950" b="1" spc="-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di</a:t>
            </a:r>
            <a:r>
              <a:rPr sz="3950" b="1" spc="-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spc="-10" dirty="0">
                <a:solidFill>
                  <a:srgbClr val="0F059F"/>
                </a:solidFill>
                <a:latin typeface="Arial"/>
                <a:cs typeface="Arial"/>
              </a:rPr>
              <a:t>nuove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terapie</a:t>
            </a:r>
            <a:r>
              <a:rPr sz="3950" b="1" spc="1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legate</a:t>
            </a:r>
            <a:r>
              <a:rPr sz="3950" b="1" spc="2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alla</a:t>
            </a:r>
            <a:r>
              <a:rPr sz="3950" b="1" spc="-1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cura</a:t>
            </a:r>
            <a:r>
              <a:rPr sz="3950" b="1" spc="-1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dei</a:t>
            </a:r>
            <a:r>
              <a:rPr sz="3950" b="1" spc="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F059F"/>
                </a:solidFill>
                <a:latin typeface="Arial"/>
                <a:cs typeface="Arial"/>
              </a:rPr>
              <a:t>tumori</a:t>
            </a:r>
            <a:r>
              <a:rPr sz="3950" b="1" spc="-1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3950" b="1" spc="-10" dirty="0">
                <a:solidFill>
                  <a:srgbClr val="0F059F"/>
                </a:solidFill>
                <a:latin typeface="Arial"/>
                <a:cs typeface="Arial"/>
              </a:rPr>
              <a:t>maschili.</a:t>
            </a:r>
            <a:endParaRPr sz="395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5022993" y="53586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50" dirty="0">
                <a:solidFill>
                  <a:srgbClr val="010E97"/>
                </a:solidFill>
                <a:latin typeface="Arial MT"/>
                <a:cs typeface="Arial MT"/>
              </a:rPr>
              <a:t>6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5" name="object 5"/>
          <p:cNvSpPr txBox="1">
            <a:spLocks noGrp="1"/>
          </p:cNvSpPr>
          <p:nvPr>
            <p:ph type="ftr" sz="quarter" idx="5"/>
          </p:nvPr>
        </p:nvSpPr>
        <p:spPr>
          <a:xfrm>
            <a:off x="-1217351" y="9310932"/>
            <a:ext cx="2502482" cy="32178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4690943"/>
              </p:ext>
            </p:extLst>
          </p:nvPr>
        </p:nvGraphicFramePr>
        <p:xfrm>
          <a:off x="374650" y="2079942"/>
          <a:ext cx="14617065" cy="732694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87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294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330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39"/>
                        </a:spcBef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R="400050" algn="r">
                        <a:lnSpc>
                          <a:spcPct val="100000"/>
                        </a:lnSpc>
                      </a:pPr>
                      <a:r>
                        <a:rPr sz="2300" b="1" spc="-10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Obiettivi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9525">
                      <a:solidFill>
                        <a:srgbClr val="0F059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97840" indent="-318135">
                        <a:lnSpc>
                          <a:spcPct val="100000"/>
                        </a:lnSpc>
                        <a:spcBef>
                          <a:spcPts val="2495"/>
                        </a:spcBef>
                        <a:buClr>
                          <a:srgbClr val="000000"/>
                        </a:buClr>
                        <a:buChar char="•"/>
                        <a:tabLst>
                          <a:tab pos="497840" algn="l"/>
                        </a:tabLst>
                      </a:pPr>
                      <a:r>
                        <a:rPr sz="2300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 MT"/>
                          <a:cs typeface="Arial MT"/>
                        </a:rPr>
                        <a:t>Raccolta fondi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per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ricerca oncologica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maschile;</a:t>
                      </a:r>
                      <a:endParaRPr sz="2300" dirty="0">
                        <a:latin typeface="Arial MT"/>
                        <a:cs typeface="Arial MT"/>
                      </a:endParaRPr>
                    </a:p>
                    <a:p>
                      <a:pPr marL="497840" indent="-318135">
                        <a:lnSpc>
                          <a:spcPts val="2625"/>
                        </a:lnSpc>
                        <a:spcBef>
                          <a:spcPts val="2225"/>
                        </a:spcBef>
                        <a:buClr>
                          <a:srgbClr val="000000"/>
                        </a:buClr>
                        <a:buChar char="•"/>
                        <a:tabLst>
                          <a:tab pos="497840" algn="l"/>
                        </a:tabLst>
                      </a:pPr>
                      <a:r>
                        <a:rPr sz="2300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 MT"/>
                          <a:cs typeface="Arial MT"/>
                        </a:rPr>
                        <a:t>Sensibilizzazione</a:t>
                      </a:r>
                      <a:r>
                        <a:rPr sz="2300" spc="-2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circa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l’importanza della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 MT"/>
                          <a:cs typeface="Arial MT"/>
                        </a:rPr>
                        <a:t>prevenzione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riguardo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ai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tumori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maschili;</a:t>
                      </a:r>
                      <a:endParaRPr sz="2300" dirty="0">
                        <a:latin typeface="Arial MT"/>
                        <a:cs typeface="Arial MT"/>
                      </a:endParaRPr>
                    </a:p>
                    <a:p>
                      <a:pPr marL="497840">
                        <a:lnSpc>
                          <a:spcPts val="2625"/>
                        </a:lnSpc>
                      </a:pPr>
                      <a:r>
                        <a:rPr sz="2300" i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l’uomo</a:t>
                      </a:r>
                      <a:r>
                        <a:rPr sz="2300" i="1" spc="20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non</a:t>
                      </a:r>
                      <a:r>
                        <a:rPr sz="2300" i="1" spc="-10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va</a:t>
                      </a:r>
                      <a:r>
                        <a:rPr sz="2300" i="1" spc="-5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dal</a:t>
                      </a:r>
                      <a:r>
                        <a:rPr sz="2300" i="1" spc="-5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medico?</a:t>
                      </a:r>
                      <a:r>
                        <a:rPr sz="2300" i="1" spc="5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Andiamo</a:t>
                      </a:r>
                      <a:r>
                        <a:rPr sz="2300" i="1" spc="10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noi</a:t>
                      </a:r>
                      <a:r>
                        <a:rPr sz="2300" i="1" spc="-10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da</a:t>
                      </a:r>
                      <a:r>
                        <a:rPr sz="2300" i="1" spc="-10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spc="-20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lui!</a:t>
                      </a:r>
                      <a:endParaRPr sz="2300" dirty="0">
                        <a:latin typeface="Arial"/>
                        <a:cs typeface="Arial"/>
                      </a:endParaRPr>
                    </a:p>
                    <a:p>
                      <a:pPr marL="497840" marR="720090" indent="-318135">
                        <a:lnSpc>
                          <a:spcPts val="2490"/>
                        </a:lnSpc>
                        <a:spcBef>
                          <a:spcPts val="2535"/>
                        </a:spcBef>
                        <a:buClr>
                          <a:srgbClr val="000000"/>
                        </a:buClr>
                        <a:buChar char="•"/>
                        <a:tabLst>
                          <a:tab pos="497840" algn="l"/>
                        </a:tabLst>
                      </a:pP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Cambiare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l’atteggiamento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dell’uomo</a:t>
                      </a:r>
                      <a:r>
                        <a:rPr sz="2300" spc="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verso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prevenzione,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un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cambiamento</a:t>
                      </a:r>
                      <a:r>
                        <a:rPr sz="2300" spc="1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sociale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 MT"/>
                          <a:cs typeface="Arial MT"/>
                        </a:rPr>
                        <a:t>partendo</a:t>
                      </a:r>
                      <a:r>
                        <a:rPr sz="2300" spc="10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 MT"/>
                          <a:cs typeface="Arial MT"/>
                        </a:rPr>
                        <a:t>anche dai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 MT"/>
                          <a:cs typeface="Arial MT"/>
                        </a:rPr>
                        <a:t>giovani</a:t>
                      </a:r>
                      <a:endParaRPr sz="2300" dirty="0">
                        <a:highlight>
                          <a:srgbClr val="FFFF00"/>
                        </a:highlight>
                        <a:latin typeface="Arial MT"/>
                        <a:cs typeface="Arial MT"/>
                      </a:endParaRPr>
                    </a:p>
                  </a:txBody>
                  <a:tcPr marL="0" marR="0" marT="316865" marB="0">
                    <a:lnL w="9525">
                      <a:solidFill>
                        <a:srgbClr val="0F059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5970">
                <a:tc>
                  <a:txBody>
                    <a:bodyPr/>
                    <a:lstStyle/>
                    <a:p>
                      <a:pPr marR="400050" algn="r">
                        <a:lnSpc>
                          <a:spcPct val="100000"/>
                        </a:lnSpc>
                        <a:spcBef>
                          <a:spcPts val="1060"/>
                        </a:spcBef>
                      </a:pPr>
                      <a:r>
                        <a:rPr sz="2300" b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Cosa </a:t>
                      </a:r>
                      <a:r>
                        <a:rPr sz="2300" b="1" spc="-10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facciamo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134620" marB="0">
                    <a:lnR w="9525">
                      <a:solidFill>
                        <a:srgbClr val="0F059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97840">
                        <a:lnSpc>
                          <a:spcPct val="100000"/>
                        </a:lnSpc>
                        <a:spcBef>
                          <a:spcPts val="1060"/>
                        </a:spcBef>
                      </a:pP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Un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progetto di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sensibilizzazione e</a:t>
                      </a:r>
                      <a:r>
                        <a:rPr sz="2300" spc="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raccolta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fondi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a favore della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ricerca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sui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tumori</a:t>
                      </a:r>
                      <a:r>
                        <a:rPr sz="2300" spc="1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maschili</a:t>
                      </a:r>
                      <a:endParaRPr sz="2300">
                        <a:latin typeface="Arial MT"/>
                        <a:cs typeface="Arial MT"/>
                      </a:endParaRPr>
                    </a:p>
                  </a:txBody>
                  <a:tcPr marL="0" marR="0" marT="134620" marB="0">
                    <a:lnL w="9525">
                      <a:solidFill>
                        <a:srgbClr val="0F059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8380">
                <a:tc>
                  <a:txBody>
                    <a:bodyPr/>
                    <a:lstStyle/>
                    <a:p>
                      <a:pPr marR="399415" algn="r">
                        <a:lnSpc>
                          <a:spcPct val="100000"/>
                        </a:lnSpc>
                        <a:spcBef>
                          <a:spcPts val="2045"/>
                        </a:spcBef>
                      </a:pPr>
                      <a:r>
                        <a:rPr sz="2300" b="1" spc="-20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Cosa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259715" marB="0">
                    <a:lnR w="9525">
                      <a:solidFill>
                        <a:srgbClr val="0F059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92759" marR="4515485">
                        <a:lnSpc>
                          <a:spcPts val="2490"/>
                        </a:lnSpc>
                        <a:spcBef>
                          <a:spcPts val="1814"/>
                        </a:spcBef>
                      </a:pP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Progetto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integrato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con attività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per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la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cittadinanza,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attività</a:t>
                      </a:r>
                      <a:r>
                        <a:rPr sz="2300" spc="-1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sportive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(gara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golf),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attività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per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aziende</a:t>
                      </a:r>
                      <a:r>
                        <a:rPr sz="2300" spc="1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partner</a:t>
                      </a:r>
                      <a:endParaRPr sz="2300">
                        <a:latin typeface="Arial MT"/>
                        <a:cs typeface="Arial MT"/>
                      </a:endParaRPr>
                    </a:p>
                  </a:txBody>
                  <a:tcPr marL="0" marR="0" marT="230504" marB="0">
                    <a:lnL w="9525">
                      <a:solidFill>
                        <a:srgbClr val="0F059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8143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0"/>
                        </a:spcBef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R="398780" algn="r">
                        <a:lnSpc>
                          <a:spcPct val="100000"/>
                        </a:lnSpc>
                      </a:pPr>
                      <a:r>
                        <a:rPr sz="2300" b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Dove</a:t>
                      </a:r>
                      <a:r>
                        <a:rPr sz="2300" b="1" spc="5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300" b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sz="2300" b="1" spc="-5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2300" b="1" spc="-10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Quando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31750" marB="0">
                    <a:lnR w="9525">
                      <a:solidFill>
                        <a:srgbClr val="0F059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30"/>
                        </a:spcBef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L="492759" marR="201295">
                        <a:lnSpc>
                          <a:spcPts val="2490"/>
                        </a:lnSpc>
                        <a:spcBef>
                          <a:spcPts val="5"/>
                        </a:spcBef>
                      </a:pP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28/07/24 – Comune</a:t>
                      </a:r>
                      <a:r>
                        <a:rPr sz="2300" spc="2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di Courmayeur</a:t>
                      </a:r>
                      <a:r>
                        <a:rPr sz="2300" spc="2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(AO) e</a:t>
                      </a:r>
                      <a:r>
                        <a:rPr sz="2300" spc="3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Golf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Club</a:t>
                      </a:r>
                      <a:r>
                        <a:rPr sz="2300" spc="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Courmayeur</a:t>
                      </a:r>
                      <a:r>
                        <a:rPr sz="2300" spc="2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et Grandes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Jorasses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14/09/24</a:t>
                      </a:r>
                      <a:r>
                        <a:rPr sz="2300" spc="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– Comune</a:t>
                      </a:r>
                      <a:r>
                        <a:rPr sz="2300" spc="1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di Alba e</a:t>
                      </a:r>
                      <a:r>
                        <a:rPr sz="2300" spc="2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Golf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Club</a:t>
                      </a:r>
                      <a:r>
                        <a:rPr sz="2300" spc="1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Cherasco</a:t>
                      </a:r>
                      <a:r>
                        <a:rPr sz="2300" spc="2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spc="-2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(CN)</a:t>
                      </a:r>
                      <a:endParaRPr sz="2300">
                        <a:latin typeface="Arial MT"/>
                        <a:cs typeface="Arial MT"/>
                      </a:endParaRPr>
                    </a:p>
                    <a:p>
                      <a:pPr marL="492759">
                        <a:lnSpc>
                          <a:spcPts val="2460"/>
                        </a:lnSpc>
                      </a:pP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26/10/24 – Golf Club</a:t>
                      </a:r>
                      <a:r>
                        <a:rPr sz="2300" spc="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Ca’</a:t>
                      </a:r>
                      <a:r>
                        <a:rPr sz="2300" spc="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Amata</a:t>
                      </a:r>
                      <a:r>
                        <a:rPr sz="2300" spc="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(Castelfranco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Veneto</a:t>
                      </a:r>
                      <a:r>
                        <a:rPr sz="2300" spc="2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–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spc="-2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TV)*</a:t>
                      </a:r>
                      <a:endParaRPr sz="2300">
                        <a:latin typeface="Arial MT"/>
                        <a:cs typeface="Arial MT"/>
                      </a:endParaRPr>
                    </a:p>
                  </a:txBody>
                  <a:tcPr marL="0" marR="0" marT="130810" marB="0">
                    <a:lnL w="9525">
                      <a:solidFill>
                        <a:srgbClr val="0F059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6141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endParaRPr sz="2300">
                        <a:latin typeface="Times New Roman"/>
                        <a:cs typeface="Times New Roman"/>
                      </a:endParaRPr>
                    </a:p>
                    <a:p>
                      <a:pPr marR="399415" algn="r">
                        <a:lnSpc>
                          <a:spcPct val="100000"/>
                        </a:lnSpc>
                      </a:pPr>
                      <a:r>
                        <a:rPr sz="2300" b="1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Raccolta </a:t>
                      </a:r>
                      <a:r>
                        <a:rPr sz="2300" b="1" spc="-10" dirty="0">
                          <a:solidFill>
                            <a:srgbClr val="0F059F"/>
                          </a:solidFill>
                          <a:latin typeface="Arial"/>
                          <a:cs typeface="Arial"/>
                        </a:rPr>
                        <a:t>fondi</a:t>
                      </a:r>
                      <a:endParaRPr sz="2300">
                        <a:latin typeface="Arial"/>
                        <a:cs typeface="Arial"/>
                      </a:endParaRPr>
                    </a:p>
                  </a:txBody>
                  <a:tcPr marL="0" marR="0" marT="0" marB="0">
                    <a:lnR w="9525">
                      <a:solidFill>
                        <a:srgbClr val="0F059F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 marL="492759">
                        <a:lnSpc>
                          <a:spcPts val="2030"/>
                        </a:lnSpc>
                      </a:pPr>
                      <a:r>
                        <a:rPr sz="2300" i="1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Consulti urologici gratuiti nei</a:t>
                      </a:r>
                      <a:r>
                        <a:rPr sz="2300" i="1" spc="-5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3</a:t>
                      </a:r>
                      <a:r>
                        <a:rPr sz="2300" i="1" spc="-5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Golf Club</a:t>
                      </a:r>
                      <a:r>
                        <a:rPr sz="2300" i="1" spc="10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e</a:t>
                      </a:r>
                      <a:r>
                        <a:rPr sz="2300" i="1" spc="-5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nelle piazze di 3</a:t>
                      </a:r>
                      <a:r>
                        <a:rPr sz="2300" i="1" spc="-5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comuni</a:t>
                      </a:r>
                      <a:r>
                        <a:rPr sz="2300" i="1" spc="5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 </a:t>
                      </a:r>
                      <a:r>
                        <a:rPr sz="2300" i="1" spc="-10" dirty="0">
                          <a:solidFill>
                            <a:srgbClr val="0F059F"/>
                          </a:solidFill>
                          <a:highlight>
                            <a:srgbClr val="FFFF00"/>
                          </a:highlight>
                          <a:latin typeface="Arial"/>
                          <a:cs typeface="Arial"/>
                        </a:rPr>
                        <a:t>limitrofi</a:t>
                      </a:r>
                      <a:endParaRPr sz="2300" dirty="0">
                        <a:highlight>
                          <a:srgbClr val="FFFF00"/>
                        </a:highlight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10"/>
                        </a:spcBef>
                      </a:pPr>
                      <a:endParaRPr sz="2300" dirty="0">
                        <a:latin typeface="Times New Roman"/>
                        <a:cs typeface="Times New Roman"/>
                      </a:endParaRPr>
                    </a:p>
                    <a:p>
                      <a:pPr marL="492759">
                        <a:lnSpc>
                          <a:spcPct val="100000"/>
                        </a:lnSpc>
                      </a:pP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Sponsor,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Fee</a:t>
                      </a:r>
                      <a:r>
                        <a:rPr sz="2300" spc="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Iscrizioni,</a:t>
                      </a:r>
                      <a:r>
                        <a:rPr sz="2300" spc="-2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Gare</a:t>
                      </a:r>
                      <a:r>
                        <a:rPr sz="2300" spc="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di</a:t>
                      </a:r>
                      <a:r>
                        <a:rPr sz="2300" spc="2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Putting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Green,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Estrazioni</a:t>
                      </a:r>
                      <a:r>
                        <a:rPr sz="2300" spc="-5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 </a:t>
                      </a:r>
                      <a:r>
                        <a:rPr sz="230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a </a:t>
                      </a:r>
                      <a:r>
                        <a:rPr sz="2300" spc="-10" dirty="0">
                          <a:solidFill>
                            <a:srgbClr val="0F059F"/>
                          </a:solidFill>
                          <a:latin typeface="Arial MT"/>
                          <a:cs typeface="Arial MT"/>
                        </a:rPr>
                        <a:t>premi</a:t>
                      </a:r>
                      <a:endParaRPr sz="2300" dirty="0">
                        <a:latin typeface="Arial MT"/>
                        <a:cs typeface="Arial MT"/>
                      </a:endParaRPr>
                    </a:p>
                  </a:txBody>
                  <a:tcPr marL="0" marR="0" marT="0" marB="0">
                    <a:lnL w="9525">
                      <a:solidFill>
                        <a:srgbClr val="0F059F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831850" y="777875"/>
            <a:ext cx="4804410" cy="6286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/>
              <a:t>Il</a:t>
            </a:r>
            <a:r>
              <a:rPr spc="-20" dirty="0"/>
              <a:t> </a:t>
            </a:r>
            <a:r>
              <a:rPr dirty="0"/>
              <a:t>progetto</a:t>
            </a:r>
            <a:r>
              <a:rPr spc="25" dirty="0"/>
              <a:t> </a:t>
            </a:r>
            <a:r>
              <a:rPr dirty="0"/>
              <a:t>in</a:t>
            </a:r>
            <a:r>
              <a:rPr spc="5" dirty="0"/>
              <a:t> </a:t>
            </a:r>
            <a:r>
              <a:rPr spc="-10" dirty="0"/>
              <a:t>sintesi</a:t>
            </a:r>
          </a:p>
        </p:txBody>
      </p:sp>
      <p:pic>
        <p:nvPicPr>
          <p:cNvPr id="11" name="Immagine 10" descr="Immagine che contiene Carattere, logo, Elementi grafici, simbolo&#10;&#10;Descrizione generata automaticamente">
            <a:extLst>
              <a:ext uri="{FF2B5EF4-FFF2-40B4-BE49-F238E27FC236}">
                <a16:creationId xmlns:a16="http://schemas.microsoft.com/office/drawing/2014/main" id="{965CA583-B775-C357-FCAE-1DCF64D1A3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692" y="777875"/>
            <a:ext cx="1778000" cy="762000"/>
          </a:xfrm>
          <a:prstGeom prst="rect">
            <a:avLst/>
          </a:prstGeom>
        </p:spPr>
      </p:pic>
      <p:pic>
        <p:nvPicPr>
          <p:cNvPr id="15" name="Immagine 14" descr="Immagine che contiene testo, schermata, Carattere, Elementi grafici&#10;&#10;Descrizione generata automaticamente">
            <a:extLst>
              <a:ext uri="{FF2B5EF4-FFF2-40B4-BE49-F238E27FC236}">
                <a16:creationId xmlns:a16="http://schemas.microsoft.com/office/drawing/2014/main" id="{2E12CDFA-CE6B-F72C-3DAA-DC8500F44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1000" y="217098"/>
            <a:ext cx="1612900" cy="1056924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4550" y="746753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50" dirty="0">
                <a:solidFill>
                  <a:srgbClr val="010E97"/>
                </a:solidFill>
                <a:latin typeface="Arial MT"/>
                <a:cs typeface="Arial MT"/>
              </a:rPr>
              <a:t>7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45463" y="1779601"/>
            <a:ext cx="4019550" cy="12319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5"/>
              </a:spcBef>
            </a:pPr>
            <a:r>
              <a:rPr dirty="0"/>
              <a:t>I tumori </a:t>
            </a:r>
            <a:r>
              <a:rPr spc="-10" dirty="0"/>
              <a:t>maschili </a:t>
            </a:r>
            <a:r>
              <a:rPr dirty="0"/>
              <a:t>in</a:t>
            </a:r>
            <a:r>
              <a:rPr spc="5" dirty="0"/>
              <a:t> </a:t>
            </a:r>
            <a:r>
              <a:rPr dirty="0"/>
              <a:t>Italia</a:t>
            </a:r>
            <a:r>
              <a:rPr spc="20" dirty="0"/>
              <a:t> </a:t>
            </a:r>
            <a:r>
              <a:rPr dirty="0"/>
              <a:t>nel</a:t>
            </a:r>
            <a:r>
              <a:rPr spc="-5" dirty="0"/>
              <a:t> </a:t>
            </a:r>
            <a:r>
              <a:rPr spc="-20" dirty="0"/>
              <a:t>2022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56908" y="4136492"/>
            <a:ext cx="1440180" cy="704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50" b="1" spc="-10" dirty="0">
                <a:solidFill>
                  <a:srgbClr val="467CDB"/>
                </a:solidFill>
                <a:latin typeface="Arial"/>
                <a:cs typeface="Arial"/>
              </a:rPr>
              <a:t>40.50</a:t>
            </a:r>
            <a:endParaRPr sz="44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38707" y="4821289"/>
            <a:ext cx="2675255" cy="130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1605" marR="133350" algn="ctr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nuove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diagnosi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3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tumore</a:t>
            </a:r>
            <a:endParaRPr sz="2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alla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PROSTATA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99845" y="6901121"/>
            <a:ext cx="1754505" cy="704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50" b="1" spc="-10" dirty="0">
                <a:solidFill>
                  <a:srgbClr val="467CDB"/>
                </a:solidFill>
                <a:latin typeface="Arial"/>
                <a:cs typeface="Arial"/>
              </a:rPr>
              <a:t>29.200</a:t>
            </a:r>
            <a:endParaRPr sz="445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68127" y="7585916"/>
            <a:ext cx="2416810" cy="130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ctr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nuove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diagnosi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3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tumore</a:t>
            </a:r>
            <a:endParaRPr sz="2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alla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VESCICA</a:t>
            </a:r>
            <a:endParaRPr sz="280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15179192" y="5669011"/>
            <a:ext cx="1440180" cy="704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450" b="1" spc="-10" dirty="0">
                <a:solidFill>
                  <a:srgbClr val="467CDB"/>
                </a:solidFill>
                <a:latin typeface="Arial"/>
                <a:cs typeface="Arial"/>
              </a:rPr>
              <a:t>2.300</a:t>
            </a:r>
            <a:endParaRPr sz="445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4640152" y="6353807"/>
            <a:ext cx="2515870" cy="130683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2865" marR="53340" algn="ctr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nuove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diagnosi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di</a:t>
            </a:r>
            <a:r>
              <a:rPr sz="2800" spc="-3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tumore</a:t>
            </a:r>
            <a:endParaRPr sz="2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0"/>
              </a:spcBef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Al</a:t>
            </a:r>
            <a:r>
              <a:rPr sz="2800" b="1" spc="-3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TESTICOLO</a:t>
            </a:r>
            <a:endParaRPr sz="2800">
              <a:latin typeface="Arial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801289" y="2929686"/>
            <a:ext cx="9326880" cy="6184900"/>
            <a:chOff x="5801289" y="2929686"/>
            <a:chExt cx="9326880" cy="6184900"/>
          </a:xfrm>
        </p:grpSpPr>
        <p:sp>
          <p:nvSpPr>
            <p:cNvPr id="11" name="object 11"/>
            <p:cNvSpPr/>
            <p:nvPr/>
          </p:nvSpPr>
          <p:spPr>
            <a:xfrm>
              <a:off x="5801289" y="4500805"/>
              <a:ext cx="9326880" cy="2793365"/>
            </a:xfrm>
            <a:custGeom>
              <a:avLst/>
              <a:gdLst/>
              <a:ahLst/>
              <a:cxnLst/>
              <a:rect l="l" t="t" r="r" b="b"/>
              <a:pathLst>
                <a:path w="9326880" h="2793365">
                  <a:moveTo>
                    <a:pt x="0" y="0"/>
                  </a:moveTo>
                  <a:lnTo>
                    <a:pt x="3298014" y="0"/>
                  </a:lnTo>
                </a:path>
                <a:path w="9326880" h="2793365">
                  <a:moveTo>
                    <a:pt x="167115" y="2793213"/>
                  </a:moveTo>
                  <a:lnTo>
                    <a:pt x="4250760" y="2793213"/>
                  </a:lnTo>
                </a:path>
                <a:path w="9326880" h="2793365">
                  <a:moveTo>
                    <a:pt x="5722129" y="1556811"/>
                  </a:moveTo>
                  <a:lnTo>
                    <a:pt x="9326312" y="1556811"/>
                  </a:lnTo>
                </a:path>
              </a:pathLst>
            </a:custGeom>
            <a:ln w="7853">
              <a:solidFill>
                <a:srgbClr val="0F05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8127082" y="2929686"/>
              <a:ext cx="4743450" cy="6184900"/>
            </a:xfrm>
            <a:custGeom>
              <a:avLst/>
              <a:gdLst/>
              <a:ahLst/>
              <a:cxnLst/>
              <a:rect l="l" t="t" r="r" b="b"/>
              <a:pathLst>
                <a:path w="4743450" h="6184900">
                  <a:moveTo>
                    <a:pt x="2731362" y="0"/>
                  </a:moveTo>
                  <a:lnTo>
                    <a:pt x="2035373" y="0"/>
                  </a:lnTo>
                  <a:lnTo>
                    <a:pt x="1797020" y="63499"/>
                  </a:lnTo>
                  <a:lnTo>
                    <a:pt x="1750643" y="88899"/>
                  </a:lnTo>
                  <a:lnTo>
                    <a:pt x="1659400" y="114299"/>
                  </a:lnTo>
                  <a:lnTo>
                    <a:pt x="1614589" y="139699"/>
                  </a:lnTo>
                  <a:lnTo>
                    <a:pt x="1570354" y="152399"/>
                  </a:lnTo>
                  <a:lnTo>
                    <a:pt x="1483722" y="203199"/>
                  </a:lnTo>
                  <a:lnTo>
                    <a:pt x="1399723" y="253999"/>
                  </a:lnTo>
                  <a:lnTo>
                    <a:pt x="1358779" y="279399"/>
                  </a:lnTo>
                  <a:lnTo>
                    <a:pt x="1318574" y="304799"/>
                  </a:lnTo>
                  <a:lnTo>
                    <a:pt x="1279136" y="330199"/>
                  </a:lnTo>
                  <a:lnTo>
                    <a:pt x="1240493" y="368299"/>
                  </a:lnTo>
                  <a:lnTo>
                    <a:pt x="1202671" y="393699"/>
                  </a:lnTo>
                  <a:lnTo>
                    <a:pt x="1165697" y="431799"/>
                  </a:lnTo>
                  <a:lnTo>
                    <a:pt x="1129600" y="457199"/>
                  </a:lnTo>
                  <a:lnTo>
                    <a:pt x="1094406" y="495299"/>
                  </a:lnTo>
                  <a:lnTo>
                    <a:pt x="1060142" y="533399"/>
                  </a:lnTo>
                  <a:lnTo>
                    <a:pt x="1037967" y="558799"/>
                  </a:lnTo>
                  <a:lnTo>
                    <a:pt x="925867" y="685799"/>
                  </a:lnTo>
                  <a:lnTo>
                    <a:pt x="903579" y="723899"/>
                  </a:lnTo>
                  <a:lnTo>
                    <a:pt x="881460" y="749299"/>
                  </a:lnTo>
                  <a:lnTo>
                    <a:pt x="859564" y="787399"/>
                  </a:lnTo>
                  <a:lnTo>
                    <a:pt x="837945" y="825499"/>
                  </a:lnTo>
                  <a:lnTo>
                    <a:pt x="816657" y="850899"/>
                  </a:lnTo>
                  <a:lnTo>
                    <a:pt x="795753" y="888999"/>
                  </a:lnTo>
                  <a:lnTo>
                    <a:pt x="775288" y="927099"/>
                  </a:lnTo>
                  <a:lnTo>
                    <a:pt x="755315" y="965199"/>
                  </a:lnTo>
                  <a:lnTo>
                    <a:pt x="735888" y="1015999"/>
                  </a:lnTo>
                  <a:lnTo>
                    <a:pt x="717061" y="1054099"/>
                  </a:lnTo>
                  <a:lnTo>
                    <a:pt x="698888" y="1092199"/>
                  </a:lnTo>
                  <a:lnTo>
                    <a:pt x="681421" y="1142999"/>
                  </a:lnTo>
                  <a:lnTo>
                    <a:pt x="664716" y="1181099"/>
                  </a:lnTo>
                  <a:lnTo>
                    <a:pt x="648826" y="1231899"/>
                  </a:lnTo>
                  <a:lnTo>
                    <a:pt x="633805" y="1282699"/>
                  </a:lnTo>
                  <a:lnTo>
                    <a:pt x="619707" y="1333499"/>
                  </a:lnTo>
                  <a:lnTo>
                    <a:pt x="606585" y="1384299"/>
                  </a:lnTo>
                  <a:lnTo>
                    <a:pt x="594493" y="1435099"/>
                  </a:lnTo>
                  <a:lnTo>
                    <a:pt x="583485" y="1485899"/>
                  </a:lnTo>
                  <a:lnTo>
                    <a:pt x="573615" y="1536699"/>
                  </a:lnTo>
                  <a:lnTo>
                    <a:pt x="564936" y="1600199"/>
                  </a:lnTo>
                  <a:lnTo>
                    <a:pt x="557503" y="1650999"/>
                  </a:lnTo>
                  <a:lnTo>
                    <a:pt x="551369" y="1714499"/>
                  </a:lnTo>
                  <a:lnTo>
                    <a:pt x="546588" y="1777999"/>
                  </a:lnTo>
                  <a:lnTo>
                    <a:pt x="543214" y="1841499"/>
                  </a:lnTo>
                  <a:lnTo>
                    <a:pt x="541301" y="1904999"/>
                  </a:lnTo>
                  <a:lnTo>
                    <a:pt x="540902" y="1968499"/>
                  </a:lnTo>
                  <a:lnTo>
                    <a:pt x="542071" y="2031999"/>
                  </a:lnTo>
                  <a:lnTo>
                    <a:pt x="544862" y="2095499"/>
                  </a:lnTo>
                  <a:lnTo>
                    <a:pt x="547619" y="2146299"/>
                  </a:lnTo>
                  <a:lnTo>
                    <a:pt x="551105" y="2184399"/>
                  </a:lnTo>
                  <a:lnTo>
                    <a:pt x="555320" y="2235199"/>
                  </a:lnTo>
                  <a:lnTo>
                    <a:pt x="560263" y="2273299"/>
                  </a:lnTo>
                  <a:lnTo>
                    <a:pt x="565932" y="2324099"/>
                  </a:lnTo>
                  <a:lnTo>
                    <a:pt x="572327" y="2362199"/>
                  </a:lnTo>
                  <a:lnTo>
                    <a:pt x="579446" y="2412999"/>
                  </a:lnTo>
                  <a:lnTo>
                    <a:pt x="587289" y="2451099"/>
                  </a:lnTo>
                  <a:lnTo>
                    <a:pt x="595855" y="2501899"/>
                  </a:lnTo>
                  <a:lnTo>
                    <a:pt x="605142" y="2539999"/>
                  </a:lnTo>
                  <a:lnTo>
                    <a:pt x="615150" y="2578099"/>
                  </a:lnTo>
                  <a:lnTo>
                    <a:pt x="625877" y="2628899"/>
                  </a:lnTo>
                  <a:lnTo>
                    <a:pt x="637323" y="2666999"/>
                  </a:lnTo>
                  <a:lnTo>
                    <a:pt x="649486" y="2717799"/>
                  </a:lnTo>
                  <a:lnTo>
                    <a:pt x="662365" y="2755899"/>
                  </a:lnTo>
                  <a:lnTo>
                    <a:pt x="675960" y="2793999"/>
                  </a:lnTo>
                  <a:lnTo>
                    <a:pt x="690270" y="2844799"/>
                  </a:lnTo>
                  <a:lnTo>
                    <a:pt x="705293" y="2882899"/>
                  </a:lnTo>
                  <a:lnTo>
                    <a:pt x="721028" y="2920999"/>
                  </a:lnTo>
                  <a:lnTo>
                    <a:pt x="737474" y="2971799"/>
                  </a:lnTo>
                  <a:lnTo>
                    <a:pt x="754631" y="3009899"/>
                  </a:lnTo>
                  <a:lnTo>
                    <a:pt x="772497" y="3047999"/>
                  </a:lnTo>
                  <a:lnTo>
                    <a:pt x="791071" y="3098799"/>
                  </a:lnTo>
                  <a:lnTo>
                    <a:pt x="810353" y="3136899"/>
                  </a:lnTo>
                  <a:lnTo>
                    <a:pt x="830341" y="3187699"/>
                  </a:lnTo>
                  <a:lnTo>
                    <a:pt x="851034" y="3225799"/>
                  </a:lnTo>
                  <a:lnTo>
                    <a:pt x="872431" y="3263899"/>
                  </a:lnTo>
                  <a:lnTo>
                    <a:pt x="894532" y="3314699"/>
                  </a:lnTo>
                  <a:lnTo>
                    <a:pt x="917334" y="3352799"/>
                  </a:lnTo>
                  <a:lnTo>
                    <a:pt x="940838" y="3390899"/>
                  </a:lnTo>
                  <a:lnTo>
                    <a:pt x="965042" y="3441699"/>
                  </a:lnTo>
                  <a:lnTo>
                    <a:pt x="989945" y="3479799"/>
                  </a:lnTo>
                  <a:lnTo>
                    <a:pt x="1015546" y="3517899"/>
                  </a:lnTo>
                  <a:lnTo>
                    <a:pt x="1041844" y="3568699"/>
                  </a:lnTo>
                  <a:lnTo>
                    <a:pt x="1068838" y="3606799"/>
                  </a:lnTo>
                  <a:lnTo>
                    <a:pt x="1096527" y="3657599"/>
                  </a:lnTo>
                  <a:lnTo>
                    <a:pt x="1124910" y="3695699"/>
                  </a:lnTo>
                  <a:lnTo>
                    <a:pt x="1153986" y="3746499"/>
                  </a:lnTo>
                  <a:lnTo>
                    <a:pt x="1183754" y="3784599"/>
                  </a:lnTo>
                  <a:lnTo>
                    <a:pt x="1214213" y="3835399"/>
                  </a:lnTo>
                  <a:lnTo>
                    <a:pt x="1245362" y="3873499"/>
                  </a:lnTo>
                  <a:lnTo>
                    <a:pt x="1277200" y="3924299"/>
                  </a:lnTo>
                  <a:lnTo>
                    <a:pt x="1309725" y="3962399"/>
                  </a:lnTo>
                  <a:lnTo>
                    <a:pt x="1342938" y="4013200"/>
                  </a:lnTo>
                  <a:lnTo>
                    <a:pt x="1376836" y="4051300"/>
                  </a:lnTo>
                  <a:lnTo>
                    <a:pt x="1411419" y="4102100"/>
                  </a:lnTo>
                  <a:lnTo>
                    <a:pt x="1446686" y="4140200"/>
                  </a:lnTo>
                  <a:lnTo>
                    <a:pt x="1482636" y="4191000"/>
                  </a:lnTo>
                  <a:lnTo>
                    <a:pt x="1519267" y="4241800"/>
                  </a:lnTo>
                  <a:lnTo>
                    <a:pt x="1556579" y="4279900"/>
                  </a:lnTo>
                  <a:lnTo>
                    <a:pt x="1594571" y="4330700"/>
                  </a:lnTo>
                  <a:lnTo>
                    <a:pt x="1633242" y="4381500"/>
                  </a:lnTo>
                  <a:lnTo>
                    <a:pt x="1672590" y="4419600"/>
                  </a:lnTo>
                  <a:lnTo>
                    <a:pt x="1641458" y="4457700"/>
                  </a:lnTo>
                  <a:lnTo>
                    <a:pt x="1610014" y="4495800"/>
                  </a:lnTo>
                  <a:lnTo>
                    <a:pt x="1578257" y="4521200"/>
                  </a:lnTo>
                  <a:lnTo>
                    <a:pt x="1546188" y="4559300"/>
                  </a:lnTo>
                  <a:lnTo>
                    <a:pt x="1513805" y="4597400"/>
                  </a:lnTo>
                  <a:lnTo>
                    <a:pt x="1481109" y="4635500"/>
                  </a:lnTo>
                  <a:lnTo>
                    <a:pt x="1448101" y="4660900"/>
                  </a:lnTo>
                  <a:lnTo>
                    <a:pt x="1414780" y="4699000"/>
                  </a:lnTo>
                  <a:lnTo>
                    <a:pt x="1381146" y="4737100"/>
                  </a:lnTo>
                  <a:lnTo>
                    <a:pt x="1347200" y="4775200"/>
                  </a:lnTo>
                  <a:lnTo>
                    <a:pt x="1312940" y="4813300"/>
                  </a:lnTo>
                  <a:lnTo>
                    <a:pt x="1278368" y="4851400"/>
                  </a:lnTo>
                  <a:lnTo>
                    <a:pt x="1243483" y="4876800"/>
                  </a:lnTo>
                  <a:lnTo>
                    <a:pt x="1208285" y="4914900"/>
                  </a:lnTo>
                  <a:lnTo>
                    <a:pt x="1136950" y="4991100"/>
                  </a:lnTo>
                  <a:lnTo>
                    <a:pt x="1064365" y="5067299"/>
                  </a:lnTo>
                  <a:lnTo>
                    <a:pt x="953140" y="5181599"/>
                  </a:lnTo>
                  <a:lnTo>
                    <a:pt x="761510" y="5384799"/>
                  </a:lnTo>
                  <a:lnTo>
                    <a:pt x="722245" y="5422899"/>
                  </a:lnTo>
                  <a:lnTo>
                    <a:pt x="656739" y="5499099"/>
                  </a:lnTo>
                  <a:lnTo>
                    <a:pt x="623726" y="5524499"/>
                  </a:lnTo>
                  <a:lnTo>
                    <a:pt x="523654" y="5638799"/>
                  </a:lnTo>
                  <a:lnTo>
                    <a:pt x="489951" y="5664199"/>
                  </a:lnTo>
                  <a:lnTo>
                    <a:pt x="387808" y="5778499"/>
                  </a:lnTo>
                  <a:lnTo>
                    <a:pt x="284111" y="5892799"/>
                  </a:lnTo>
                  <a:lnTo>
                    <a:pt x="249201" y="5918199"/>
                  </a:lnTo>
                  <a:lnTo>
                    <a:pt x="214118" y="5956299"/>
                  </a:lnTo>
                  <a:lnTo>
                    <a:pt x="107835" y="6070599"/>
                  </a:lnTo>
                  <a:lnTo>
                    <a:pt x="0" y="6184899"/>
                  </a:lnTo>
                  <a:lnTo>
                    <a:pt x="1477801" y="6184900"/>
                  </a:lnTo>
                  <a:lnTo>
                    <a:pt x="1500482" y="6159500"/>
                  </a:lnTo>
                  <a:lnTo>
                    <a:pt x="1567680" y="6096000"/>
                  </a:lnTo>
                  <a:lnTo>
                    <a:pt x="1666595" y="5994400"/>
                  </a:lnTo>
                  <a:lnTo>
                    <a:pt x="1745659" y="5905500"/>
                  </a:lnTo>
                  <a:lnTo>
                    <a:pt x="1832071" y="5816600"/>
                  </a:lnTo>
                  <a:lnTo>
                    <a:pt x="1923133" y="5715000"/>
                  </a:lnTo>
                  <a:lnTo>
                    <a:pt x="2016143" y="5613400"/>
                  </a:lnTo>
                  <a:lnTo>
                    <a:pt x="2062536" y="5575300"/>
                  </a:lnTo>
                  <a:lnTo>
                    <a:pt x="2108404" y="5524500"/>
                  </a:lnTo>
                  <a:lnTo>
                    <a:pt x="2153410" y="5473700"/>
                  </a:lnTo>
                  <a:lnTo>
                    <a:pt x="2197217" y="5422900"/>
                  </a:lnTo>
                  <a:lnTo>
                    <a:pt x="2239486" y="5384800"/>
                  </a:lnTo>
                  <a:lnTo>
                    <a:pt x="2279881" y="5334000"/>
                  </a:lnTo>
                  <a:lnTo>
                    <a:pt x="2318064" y="5295900"/>
                  </a:lnTo>
                  <a:lnTo>
                    <a:pt x="2353699" y="5257800"/>
                  </a:lnTo>
                  <a:lnTo>
                    <a:pt x="2386446" y="5219700"/>
                  </a:lnTo>
                  <a:lnTo>
                    <a:pt x="3855084" y="5219700"/>
                  </a:lnTo>
                  <a:lnTo>
                    <a:pt x="3780518" y="5143500"/>
                  </a:lnTo>
                  <a:lnTo>
                    <a:pt x="3528293" y="4876800"/>
                  </a:lnTo>
                  <a:lnTo>
                    <a:pt x="3458731" y="4813300"/>
                  </a:lnTo>
                  <a:lnTo>
                    <a:pt x="3390282" y="4737100"/>
                  </a:lnTo>
                  <a:lnTo>
                    <a:pt x="3322944" y="4660900"/>
                  </a:lnTo>
                  <a:lnTo>
                    <a:pt x="3289693" y="4635500"/>
                  </a:lnTo>
                  <a:lnTo>
                    <a:pt x="3224024" y="4559300"/>
                  </a:lnTo>
                  <a:lnTo>
                    <a:pt x="3191607" y="4521200"/>
                  </a:lnTo>
                  <a:lnTo>
                    <a:pt x="3159467" y="4495800"/>
                  </a:lnTo>
                  <a:lnTo>
                    <a:pt x="3127606" y="4457700"/>
                  </a:lnTo>
                  <a:lnTo>
                    <a:pt x="3096023" y="4419600"/>
                  </a:lnTo>
                  <a:lnTo>
                    <a:pt x="3135371" y="4381500"/>
                  </a:lnTo>
                  <a:lnTo>
                    <a:pt x="3174042" y="4330700"/>
                  </a:lnTo>
                  <a:lnTo>
                    <a:pt x="3212033" y="4279900"/>
                  </a:lnTo>
                  <a:lnTo>
                    <a:pt x="3249346" y="4241800"/>
                  </a:lnTo>
                  <a:lnTo>
                    <a:pt x="3285977" y="4191000"/>
                  </a:lnTo>
                  <a:lnTo>
                    <a:pt x="3321927" y="4140200"/>
                  </a:lnTo>
                  <a:lnTo>
                    <a:pt x="3357193" y="4102100"/>
                  </a:lnTo>
                  <a:lnTo>
                    <a:pt x="3391776" y="4051300"/>
                  </a:lnTo>
                  <a:lnTo>
                    <a:pt x="3425675" y="4013200"/>
                  </a:lnTo>
                  <a:lnTo>
                    <a:pt x="3458887" y="3962400"/>
                  </a:lnTo>
                  <a:lnTo>
                    <a:pt x="3491413" y="3924300"/>
                  </a:lnTo>
                  <a:lnTo>
                    <a:pt x="3523250" y="3873500"/>
                  </a:lnTo>
                  <a:lnTo>
                    <a:pt x="3554399" y="3835400"/>
                  </a:lnTo>
                  <a:lnTo>
                    <a:pt x="3584858" y="3784600"/>
                  </a:lnTo>
                  <a:lnTo>
                    <a:pt x="3614626" y="3746500"/>
                  </a:lnTo>
                  <a:lnTo>
                    <a:pt x="3643702" y="3695700"/>
                  </a:lnTo>
                  <a:lnTo>
                    <a:pt x="3672085" y="3657600"/>
                  </a:lnTo>
                  <a:lnTo>
                    <a:pt x="3699774" y="3606800"/>
                  </a:lnTo>
                  <a:lnTo>
                    <a:pt x="2386446" y="3606800"/>
                  </a:lnTo>
                  <a:lnTo>
                    <a:pt x="2345358" y="3556000"/>
                  </a:lnTo>
                  <a:lnTo>
                    <a:pt x="2305369" y="3505200"/>
                  </a:lnTo>
                  <a:lnTo>
                    <a:pt x="2266479" y="3454400"/>
                  </a:lnTo>
                  <a:lnTo>
                    <a:pt x="2228692" y="3403600"/>
                  </a:lnTo>
                  <a:lnTo>
                    <a:pt x="2192008" y="3352800"/>
                  </a:lnTo>
                  <a:lnTo>
                    <a:pt x="2156429" y="3302000"/>
                  </a:lnTo>
                  <a:lnTo>
                    <a:pt x="2121958" y="3263900"/>
                  </a:lnTo>
                  <a:lnTo>
                    <a:pt x="2088595" y="3213100"/>
                  </a:lnTo>
                  <a:lnTo>
                    <a:pt x="2056344" y="3162300"/>
                  </a:lnTo>
                  <a:lnTo>
                    <a:pt x="2025204" y="3111500"/>
                  </a:lnTo>
                  <a:lnTo>
                    <a:pt x="1995179" y="3073400"/>
                  </a:lnTo>
                  <a:lnTo>
                    <a:pt x="1966270" y="3022600"/>
                  </a:lnTo>
                  <a:lnTo>
                    <a:pt x="1938479" y="2984500"/>
                  </a:lnTo>
                  <a:lnTo>
                    <a:pt x="1911808" y="2933700"/>
                  </a:lnTo>
                  <a:lnTo>
                    <a:pt x="1886257" y="2895600"/>
                  </a:lnTo>
                  <a:lnTo>
                    <a:pt x="1861830" y="2844800"/>
                  </a:lnTo>
                  <a:lnTo>
                    <a:pt x="1838528" y="2806700"/>
                  </a:lnTo>
                  <a:lnTo>
                    <a:pt x="1816353" y="2755900"/>
                  </a:lnTo>
                  <a:lnTo>
                    <a:pt x="1795306" y="2717800"/>
                  </a:lnTo>
                  <a:lnTo>
                    <a:pt x="1775389" y="2667000"/>
                  </a:lnTo>
                  <a:lnTo>
                    <a:pt x="1756604" y="2628900"/>
                  </a:lnTo>
                  <a:lnTo>
                    <a:pt x="1738953" y="2590800"/>
                  </a:lnTo>
                  <a:lnTo>
                    <a:pt x="1722437" y="2540000"/>
                  </a:lnTo>
                  <a:lnTo>
                    <a:pt x="1707059" y="2501900"/>
                  </a:lnTo>
                  <a:lnTo>
                    <a:pt x="1692820" y="2463800"/>
                  </a:lnTo>
                  <a:lnTo>
                    <a:pt x="1679721" y="2413000"/>
                  </a:lnTo>
                  <a:lnTo>
                    <a:pt x="1667766" y="2374900"/>
                  </a:lnTo>
                  <a:lnTo>
                    <a:pt x="1656955" y="2336800"/>
                  </a:lnTo>
                  <a:lnTo>
                    <a:pt x="1647289" y="2286000"/>
                  </a:lnTo>
                  <a:lnTo>
                    <a:pt x="1638772" y="2247900"/>
                  </a:lnTo>
                  <a:lnTo>
                    <a:pt x="1631405" y="2209799"/>
                  </a:lnTo>
                  <a:lnTo>
                    <a:pt x="1625189" y="2171699"/>
                  </a:lnTo>
                  <a:lnTo>
                    <a:pt x="1620126" y="2120899"/>
                  </a:lnTo>
                  <a:lnTo>
                    <a:pt x="1616219" y="2082799"/>
                  </a:lnTo>
                  <a:lnTo>
                    <a:pt x="1613468" y="2044699"/>
                  </a:lnTo>
                  <a:lnTo>
                    <a:pt x="1610790" y="1981199"/>
                  </a:lnTo>
                  <a:lnTo>
                    <a:pt x="1610196" y="1930399"/>
                  </a:lnTo>
                  <a:lnTo>
                    <a:pt x="1611666" y="1879599"/>
                  </a:lnTo>
                  <a:lnTo>
                    <a:pt x="1615177" y="1816099"/>
                  </a:lnTo>
                  <a:lnTo>
                    <a:pt x="1620711" y="1765299"/>
                  </a:lnTo>
                  <a:lnTo>
                    <a:pt x="1628246" y="1714499"/>
                  </a:lnTo>
                  <a:lnTo>
                    <a:pt x="1637762" y="1663699"/>
                  </a:lnTo>
                  <a:lnTo>
                    <a:pt x="1649238" y="1612899"/>
                  </a:lnTo>
                  <a:lnTo>
                    <a:pt x="1662654" y="1574799"/>
                  </a:lnTo>
                  <a:lnTo>
                    <a:pt x="1677989" y="1523999"/>
                  </a:lnTo>
                  <a:lnTo>
                    <a:pt x="1695223" y="1485899"/>
                  </a:lnTo>
                  <a:lnTo>
                    <a:pt x="1714334" y="1447799"/>
                  </a:lnTo>
                  <a:lnTo>
                    <a:pt x="1735303" y="1409699"/>
                  </a:lnTo>
                  <a:lnTo>
                    <a:pt x="1758109" y="1371599"/>
                  </a:lnTo>
                  <a:lnTo>
                    <a:pt x="1782732" y="1333499"/>
                  </a:lnTo>
                  <a:lnTo>
                    <a:pt x="1809150" y="1295400"/>
                  </a:lnTo>
                  <a:lnTo>
                    <a:pt x="1837343" y="1270000"/>
                  </a:lnTo>
                  <a:lnTo>
                    <a:pt x="1873306" y="1231900"/>
                  </a:lnTo>
                  <a:lnTo>
                    <a:pt x="1911426" y="1193800"/>
                  </a:lnTo>
                  <a:lnTo>
                    <a:pt x="1951572" y="1168400"/>
                  </a:lnTo>
                  <a:lnTo>
                    <a:pt x="1993611" y="1143000"/>
                  </a:lnTo>
                  <a:lnTo>
                    <a:pt x="2037411" y="1117600"/>
                  </a:lnTo>
                  <a:lnTo>
                    <a:pt x="2082840" y="1092200"/>
                  </a:lnTo>
                  <a:lnTo>
                    <a:pt x="2178057" y="1066800"/>
                  </a:lnTo>
                  <a:lnTo>
                    <a:pt x="2278204" y="1041400"/>
                  </a:lnTo>
                  <a:lnTo>
                    <a:pt x="4045290" y="1041400"/>
                  </a:lnTo>
                  <a:lnTo>
                    <a:pt x="4032740" y="1016000"/>
                  </a:lnTo>
                  <a:lnTo>
                    <a:pt x="4013314" y="965200"/>
                  </a:lnTo>
                  <a:lnTo>
                    <a:pt x="3993343" y="927100"/>
                  </a:lnTo>
                  <a:lnTo>
                    <a:pt x="3972879" y="889000"/>
                  </a:lnTo>
                  <a:lnTo>
                    <a:pt x="3951976" y="850900"/>
                  </a:lnTo>
                  <a:lnTo>
                    <a:pt x="3930688" y="825500"/>
                  </a:lnTo>
                  <a:lnTo>
                    <a:pt x="3909069" y="787400"/>
                  </a:lnTo>
                  <a:lnTo>
                    <a:pt x="3887173" y="749300"/>
                  </a:lnTo>
                  <a:lnTo>
                    <a:pt x="3865053" y="723900"/>
                  </a:lnTo>
                  <a:lnTo>
                    <a:pt x="3842764" y="685800"/>
                  </a:lnTo>
                  <a:lnTo>
                    <a:pt x="3730650" y="558800"/>
                  </a:lnTo>
                  <a:lnTo>
                    <a:pt x="3708471" y="533400"/>
                  </a:lnTo>
                  <a:lnTo>
                    <a:pt x="3674207" y="495300"/>
                  </a:lnTo>
                  <a:lnTo>
                    <a:pt x="3639011" y="457200"/>
                  </a:lnTo>
                  <a:lnTo>
                    <a:pt x="3602911" y="431800"/>
                  </a:lnTo>
                  <a:lnTo>
                    <a:pt x="3565932" y="393700"/>
                  </a:lnTo>
                  <a:lnTo>
                    <a:pt x="3528101" y="368300"/>
                  </a:lnTo>
                  <a:lnTo>
                    <a:pt x="3489443" y="330200"/>
                  </a:lnTo>
                  <a:lnTo>
                    <a:pt x="3449986" y="304800"/>
                  </a:lnTo>
                  <a:lnTo>
                    <a:pt x="3409755" y="279400"/>
                  </a:lnTo>
                  <a:lnTo>
                    <a:pt x="3368777" y="254000"/>
                  </a:lnTo>
                  <a:lnTo>
                    <a:pt x="3284685" y="203200"/>
                  </a:lnTo>
                  <a:lnTo>
                    <a:pt x="3197920" y="152400"/>
                  </a:lnTo>
                  <a:lnTo>
                    <a:pt x="3153601" y="139700"/>
                  </a:lnTo>
                  <a:lnTo>
                    <a:pt x="3108692" y="114300"/>
                  </a:lnTo>
                  <a:lnTo>
                    <a:pt x="3017212" y="88900"/>
                  </a:lnTo>
                  <a:lnTo>
                    <a:pt x="2970693" y="63500"/>
                  </a:lnTo>
                  <a:lnTo>
                    <a:pt x="2731362" y="0"/>
                  </a:lnTo>
                  <a:close/>
                </a:path>
                <a:path w="4743450" h="6184900">
                  <a:moveTo>
                    <a:pt x="3855084" y="5219700"/>
                  </a:moveTo>
                  <a:lnTo>
                    <a:pt x="2386446" y="5219700"/>
                  </a:lnTo>
                  <a:lnTo>
                    <a:pt x="2418737" y="5257800"/>
                  </a:lnTo>
                  <a:lnTo>
                    <a:pt x="2453985" y="5295900"/>
                  </a:lnTo>
                  <a:lnTo>
                    <a:pt x="2491850" y="5334000"/>
                  </a:lnTo>
                  <a:lnTo>
                    <a:pt x="2531988" y="5384800"/>
                  </a:lnTo>
                  <a:lnTo>
                    <a:pt x="2574059" y="5422900"/>
                  </a:lnTo>
                  <a:lnTo>
                    <a:pt x="2617721" y="5473700"/>
                  </a:lnTo>
                  <a:lnTo>
                    <a:pt x="2662632" y="5524500"/>
                  </a:lnTo>
                  <a:lnTo>
                    <a:pt x="2708450" y="5575300"/>
                  </a:lnTo>
                  <a:lnTo>
                    <a:pt x="2754833" y="5613400"/>
                  </a:lnTo>
                  <a:lnTo>
                    <a:pt x="2847930" y="5715000"/>
                  </a:lnTo>
                  <a:lnTo>
                    <a:pt x="2893960" y="5765800"/>
                  </a:lnTo>
                  <a:lnTo>
                    <a:pt x="2939188" y="5816600"/>
                  </a:lnTo>
                  <a:lnTo>
                    <a:pt x="2983273" y="5854700"/>
                  </a:lnTo>
                  <a:lnTo>
                    <a:pt x="3025873" y="5905500"/>
                  </a:lnTo>
                  <a:lnTo>
                    <a:pt x="3105251" y="5994400"/>
                  </a:lnTo>
                  <a:lnTo>
                    <a:pt x="3174588" y="6057900"/>
                  </a:lnTo>
                  <a:lnTo>
                    <a:pt x="3231151" y="6121400"/>
                  </a:lnTo>
                  <a:lnTo>
                    <a:pt x="3272205" y="6159500"/>
                  </a:lnTo>
                  <a:lnTo>
                    <a:pt x="3295017" y="6184900"/>
                  </a:lnTo>
                  <a:lnTo>
                    <a:pt x="4743310" y="6184900"/>
                  </a:lnTo>
                  <a:lnTo>
                    <a:pt x="4743310" y="6159500"/>
                  </a:lnTo>
                  <a:lnTo>
                    <a:pt x="4699677" y="6108700"/>
                  </a:lnTo>
                  <a:lnTo>
                    <a:pt x="4591618" y="5994400"/>
                  </a:lnTo>
                  <a:lnTo>
                    <a:pt x="4520666" y="5918200"/>
                  </a:lnTo>
                  <a:lnTo>
                    <a:pt x="4485507" y="5892800"/>
                  </a:lnTo>
                  <a:lnTo>
                    <a:pt x="4381270" y="5778500"/>
                  </a:lnTo>
                  <a:lnTo>
                    <a:pt x="4278831" y="5664200"/>
                  </a:lnTo>
                  <a:lnTo>
                    <a:pt x="4245070" y="5638800"/>
                  </a:lnTo>
                  <a:lnTo>
                    <a:pt x="4144909" y="5524500"/>
                  </a:lnTo>
                  <a:lnTo>
                    <a:pt x="4111885" y="5499100"/>
                  </a:lnTo>
                  <a:lnTo>
                    <a:pt x="4046367" y="5422900"/>
                  </a:lnTo>
                  <a:lnTo>
                    <a:pt x="3969020" y="5346700"/>
                  </a:lnTo>
                  <a:lnTo>
                    <a:pt x="3930763" y="5308600"/>
                  </a:lnTo>
                  <a:lnTo>
                    <a:pt x="3855084" y="5219700"/>
                  </a:lnTo>
                  <a:close/>
                </a:path>
                <a:path w="4743450" h="6184900">
                  <a:moveTo>
                    <a:pt x="4045290" y="1041400"/>
                  </a:moveTo>
                  <a:lnTo>
                    <a:pt x="2487998" y="1041400"/>
                  </a:lnTo>
                  <a:lnTo>
                    <a:pt x="2589321" y="1066800"/>
                  </a:lnTo>
                  <a:lnTo>
                    <a:pt x="2685252" y="1092200"/>
                  </a:lnTo>
                  <a:lnTo>
                    <a:pt x="2730900" y="1117600"/>
                  </a:lnTo>
                  <a:lnTo>
                    <a:pt x="2774847" y="1143000"/>
                  </a:lnTo>
                  <a:lnTo>
                    <a:pt x="2816976" y="1168400"/>
                  </a:lnTo>
                  <a:lnTo>
                    <a:pt x="2857167" y="1193800"/>
                  </a:lnTo>
                  <a:lnTo>
                    <a:pt x="2895305" y="1231900"/>
                  </a:lnTo>
                  <a:lnTo>
                    <a:pt x="2931270" y="1270000"/>
                  </a:lnTo>
                  <a:lnTo>
                    <a:pt x="2959463" y="1295400"/>
                  </a:lnTo>
                  <a:lnTo>
                    <a:pt x="2985881" y="1333500"/>
                  </a:lnTo>
                  <a:lnTo>
                    <a:pt x="3010503" y="1371600"/>
                  </a:lnTo>
                  <a:lnTo>
                    <a:pt x="3033309" y="1409700"/>
                  </a:lnTo>
                  <a:lnTo>
                    <a:pt x="3054279" y="1447800"/>
                  </a:lnTo>
                  <a:lnTo>
                    <a:pt x="3073390" y="1485900"/>
                  </a:lnTo>
                  <a:lnTo>
                    <a:pt x="3090624" y="1524000"/>
                  </a:lnTo>
                  <a:lnTo>
                    <a:pt x="3105959" y="1574800"/>
                  </a:lnTo>
                  <a:lnTo>
                    <a:pt x="3119375" y="1612900"/>
                  </a:lnTo>
                  <a:lnTo>
                    <a:pt x="3130851" y="1663700"/>
                  </a:lnTo>
                  <a:lnTo>
                    <a:pt x="3140367" y="1714500"/>
                  </a:lnTo>
                  <a:lnTo>
                    <a:pt x="3147902" y="1765300"/>
                  </a:lnTo>
                  <a:lnTo>
                    <a:pt x="3153435" y="1816100"/>
                  </a:lnTo>
                  <a:lnTo>
                    <a:pt x="3156947" y="1879600"/>
                  </a:lnTo>
                  <a:lnTo>
                    <a:pt x="3158416" y="1930400"/>
                  </a:lnTo>
                  <a:lnTo>
                    <a:pt x="3157822" y="1981200"/>
                  </a:lnTo>
                  <a:lnTo>
                    <a:pt x="3155145" y="2044700"/>
                  </a:lnTo>
                  <a:lnTo>
                    <a:pt x="3152394" y="2082800"/>
                  </a:lnTo>
                  <a:lnTo>
                    <a:pt x="3148487" y="2120900"/>
                  </a:lnTo>
                  <a:lnTo>
                    <a:pt x="3143427" y="2171700"/>
                  </a:lnTo>
                  <a:lnTo>
                    <a:pt x="3137214" y="2209800"/>
                  </a:lnTo>
                  <a:lnTo>
                    <a:pt x="3129853" y="2247900"/>
                  </a:lnTo>
                  <a:lnTo>
                    <a:pt x="3121345" y="2286000"/>
                  </a:lnTo>
                  <a:lnTo>
                    <a:pt x="3111692" y="2336800"/>
                  </a:lnTo>
                  <a:lnTo>
                    <a:pt x="3100898" y="2374900"/>
                  </a:lnTo>
                  <a:lnTo>
                    <a:pt x="3088964" y="2413000"/>
                  </a:lnTo>
                  <a:lnTo>
                    <a:pt x="3075893" y="2463800"/>
                  </a:lnTo>
                  <a:lnTo>
                    <a:pt x="3061687" y="2501900"/>
                  </a:lnTo>
                  <a:lnTo>
                    <a:pt x="3046348" y="2540000"/>
                  </a:lnTo>
                  <a:lnTo>
                    <a:pt x="3029879" y="2590800"/>
                  </a:lnTo>
                  <a:lnTo>
                    <a:pt x="3012283" y="2628900"/>
                  </a:lnTo>
                  <a:lnTo>
                    <a:pt x="2993561" y="2667000"/>
                  </a:lnTo>
                  <a:lnTo>
                    <a:pt x="2973716" y="2717800"/>
                  </a:lnTo>
                  <a:lnTo>
                    <a:pt x="2952750" y="2755900"/>
                  </a:lnTo>
                  <a:lnTo>
                    <a:pt x="2930667" y="2806700"/>
                  </a:lnTo>
                  <a:lnTo>
                    <a:pt x="2907467" y="2844800"/>
                  </a:lnTo>
                  <a:lnTo>
                    <a:pt x="2883154" y="2895600"/>
                  </a:lnTo>
                  <a:lnTo>
                    <a:pt x="2857729" y="2933700"/>
                  </a:lnTo>
                  <a:lnTo>
                    <a:pt x="2831196" y="2984500"/>
                  </a:lnTo>
                  <a:lnTo>
                    <a:pt x="2803557" y="3022600"/>
                  </a:lnTo>
                  <a:lnTo>
                    <a:pt x="2774813" y="3073400"/>
                  </a:lnTo>
                  <a:lnTo>
                    <a:pt x="2744968" y="3111500"/>
                  </a:lnTo>
                  <a:lnTo>
                    <a:pt x="2714023" y="3162300"/>
                  </a:lnTo>
                  <a:lnTo>
                    <a:pt x="2681982" y="3213100"/>
                  </a:lnTo>
                  <a:lnTo>
                    <a:pt x="2648846" y="3263900"/>
                  </a:lnTo>
                  <a:lnTo>
                    <a:pt x="2614618" y="3302000"/>
                  </a:lnTo>
                  <a:lnTo>
                    <a:pt x="2579300" y="3352800"/>
                  </a:lnTo>
                  <a:lnTo>
                    <a:pt x="2542894" y="3403600"/>
                  </a:lnTo>
                  <a:lnTo>
                    <a:pt x="2505404" y="3454400"/>
                  </a:lnTo>
                  <a:lnTo>
                    <a:pt x="2466831" y="3505200"/>
                  </a:lnTo>
                  <a:lnTo>
                    <a:pt x="2427177" y="3556000"/>
                  </a:lnTo>
                  <a:lnTo>
                    <a:pt x="2386446" y="3606800"/>
                  </a:lnTo>
                  <a:lnTo>
                    <a:pt x="3699774" y="3606800"/>
                  </a:lnTo>
                  <a:lnTo>
                    <a:pt x="3726768" y="3568700"/>
                  </a:lnTo>
                  <a:lnTo>
                    <a:pt x="3753066" y="3517900"/>
                  </a:lnTo>
                  <a:lnTo>
                    <a:pt x="3778667" y="3479800"/>
                  </a:lnTo>
                  <a:lnTo>
                    <a:pt x="3803570" y="3441700"/>
                  </a:lnTo>
                  <a:lnTo>
                    <a:pt x="3827773" y="3390900"/>
                  </a:lnTo>
                  <a:lnTo>
                    <a:pt x="3851277" y="3352800"/>
                  </a:lnTo>
                  <a:lnTo>
                    <a:pt x="3874079" y="3314700"/>
                  </a:lnTo>
                  <a:lnTo>
                    <a:pt x="3896180" y="3263900"/>
                  </a:lnTo>
                  <a:lnTo>
                    <a:pt x="3917577" y="3225800"/>
                  </a:lnTo>
                  <a:lnTo>
                    <a:pt x="3938269" y="3187700"/>
                  </a:lnTo>
                  <a:lnTo>
                    <a:pt x="3958257" y="3136900"/>
                  </a:lnTo>
                  <a:lnTo>
                    <a:pt x="3977538" y="3098800"/>
                  </a:lnTo>
                  <a:lnTo>
                    <a:pt x="3996112" y="3048000"/>
                  </a:lnTo>
                  <a:lnTo>
                    <a:pt x="4013978" y="3009900"/>
                  </a:lnTo>
                  <a:lnTo>
                    <a:pt x="4031134" y="2971800"/>
                  </a:lnTo>
                  <a:lnTo>
                    <a:pt x="4047581" y="2921000"/>
                  </a:lnTo>
                  <a:lnTo>
                    <a:pt x="4063315" y="2882900"/>
                  </a:lnTo>
                  <a:lnTo>
                    <a:pt x="4078338" y="2844800"/>
                  </a:lnTo>
                  <a:lnTo>
                    <a:pt x="4092647" y="2794000"/>
                  </a:lnTo>
                  <a:lnTo>
                    <a:pt x="4106241" y="2755900"/>
                  </a:lnTo>
                  <a:lnTo>
                    <a:pt x="4119120" y="2717800"/>
                  </a:lnTo>
                  <a:lnTo>
                    <a:pt x="4131283" y="2667000"/>
                  </a:lnTo>
                  <a:lnTo>
                    <a:pt x="4142728" y="2628900"/>
                  </a:lnTo>
                  <a:lnTo>
                    <a:pt x="4153454" y="2578100"/>
                  </a:lnTo>
                  <a:lnTo>
                    <a:pt x="4163462" y="2540000"/>
                  </a:lnTo>
                  <a:lnTo>
                    <a:pt x="4172748" y="2501900"/>
                  </a:lnTo>
                  <a:lnTo>
                    <a:pt x="4181313" y="2451100"/>
                  </a:lnTo>
                  <a:lnTo>
                    <a:pt x="4189155" y="2413000"/>
                  </a:lnTo>
                  <a:lnTo>
                    <a:pt x="4196274" y="2362200"/>
                  </a:lnTo>
                  <a:lnTo>
                    <a:pt x="4202668" y="2324100"/>
                  </a:lnTo>
                  <a:lnTo>
                    <a:pt x="4208337" y="2273300"/>
                  </a:lnTo>
                  <a:lnTo>
                    <a:pt x="4213278" y="2235200"/>
                  </a:lnTo>
                  <a:lnTo>
                    <a:pt x="4217492" y="2184400"/>
                  </a:lnTo>
                  <a:lnTo>
                    <a:pt x="4220978" y="2146300"/>
                  </a:lnTo>
                  <a:lnTo>
                    <a:pt x="4223733" y="2095500"/>
                  </a:lnTo>
                  <a:lnTo>
                    <a:pt x="4226524" y="2032000"/>
                  </a:lnTo>
                  <a:lnTo>
                    <a:pt x="4227694" y="1968500"/>
                  </a:lnTo>
                  <a:lnTo>
                    <a:pt x="4227295" y="1905000"/>
                  </a:lnTo>
                  <a:lnTo>
                    <a:pt x="4225382" y="1841500"/>
                  </a:lnTo>
                  <a:lnTo>
                    <a:pt x="4222010" y="1778000"/>
                  </a:lnTo>
                  <a:lnTo>
                    <a:pt x="4217230" y="1714500"/>
                  </a:lnTo>
                  <a:lnTo>
                    <a:pt x="4211098" y="1651000"/>
                  </a:lnTo>
                  <a:lnTo>
                    <a:pt x="4203666" y="1600200"/>
                  </a:lnTo>
                  <a:lnTo>
                    <a:pt x="4194990" y="1536700"/>
                  </a:lnTo>
                  <a:lnTo>
                    <a:pt x="4185122" y="1485900"/>
                  </a:lnTo>
                  <a:lnTo>
                    <a:pt x="4174116" y="1435100"/>
                  </a:lnTo>
                  <a:lnTo>
                    <a:pt x="4162026" y="1384300"/>
                  </a:lnTo>
                  <a:lnTo>
                    <a:pt x="4148906" y="1333500"/>
                  </a:lnTo>
                  <a:lnTo>
                    <a:pt x="4134810" y="1282700"/>
                  </a:lnTo>
                  <a:lnTo>
                    <a:pt x="4119791" y="1231900"/>
                  </a:lnTo>
                  <a:lnTo>
                    <a:pt x="4103904" y="1181100"/>
                  </a:lnTo>
                  <a:lnTo>
                    <a:pt x="4087201" y="1143000"/>
                  </a:lnTo>
                  <a:lnTo>
                    <a:pt x="4069737" y="1092200"/>
                  </a:lnTo>
                  <a:lnTo>
                    <a:pt x="4051565" y="1054100"/>
                  </a:lnTo>
                  <a:lnTo>
                    <a:pt x="4045290" y="1041400"/>
                  </a:lnTo>
                  <a:close/>
                </a:path>
              </a:pathLst>
            </a:custGeom>
            <a:solidFill>
              <a:srgbClr val="0F059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4550" y="746753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50" dirty="0">
                <a:solidFill>
                  <a:srgbClr val="010E97"/>
                </a:solidFill>
                <a:latin typeface="Arial MT"/>
                <a:cs typeface="Arial MT"/>
              </a:rPr>
              <a:t>8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7275769" y="1577303"/>
            <a:ext cx="1043686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Dal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2015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Fondazione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Veronesi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si</a:t>
            </a:r>
            <a:r>
              <a:rPr sz="2800" b="1" spc="-9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impegna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concretamente</a:t>
            </a:r>
            <a:endParaRPr sz="28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nell’ambito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dei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tumori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maschili</a:t>
            </a:r>
            <a:r>
              <a:rPr sz="2800" b="1" spc="-6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(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prostata,</a:t>
            </a:r>
            <a:r>
              <a:rPr sz="2800" b="1" spc="-7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testicolo</a:t>
            </a:r>
            <a:r>
              <a:rPr sz="2800" b="1" spc="-7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</a:t>
            </a:r>
            <a:r>
              <a:rPr sz="2800" b="1" spc="-9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vescica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).</a:t>
            </a:r>
            <a:endParaRPr sz="2800">
              <a:latin typeface="Arial MT"/>
              <a:cs typeface="Arial MT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75769" y="2640308"/>
            <a:ext cx="10735945" cy="237109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9255" marR="5080" indent="-377190">
              <a:lnSpc>
                <a:spcPct val="100000"/>
              </a:lnSpc>
              <a:spcBef>
                <a:spcPts val="100"/>
              </a:spcBef>
              <a:buClr>
                <a:srgbClr val="000000"/>
              </a:buClr>
              <a:buFont typeface="Arial MT"/>
              <a:buChar char="•"/>
              <a:tabLst>
                <a:tab pos="389255" algn="l"/>
              </a:tabLst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Sosteniamo</a:t>
            </a:r>
            <a:r>
              <a:rPr sz="2800" b="1" spc="-7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i</a:t>
            </a:r>
            <a:r>
              <a:rPr sz="2800" b="1" spc="-7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ricercatori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più</a:t>
            </a:r>
            <a:r>
              <a:rPr sz="2800" b="1" spc="-7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meritevoli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in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tutta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Italia,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con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borse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di</a:t>
            </a:r>
            <a:r>
              <a:rPr sz="2800" b="1" spc="-7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ricerca</a:t>
            </a:r>
            <a:r>
              <a:rPr sz="2800" b="1" spc="-4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dedicate</a:t>
            </a:r>
            <a:r>
              <a:rPr sz="2800" b="1" spc="-6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ai</a:t>
            </a:r>
            <a:r>
              <a:rPr sz="2800" b="1" spc="-7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tumori</a:t>
            </a:r>
            <a:r>
              <a:rPr sz="2800" b="1" spc="-5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maschili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.</a:t>
            </a:r>
            <a:endParaRPr sz="2800">
              <a:latin typeface="Arial MT"/>
              <a:cs typeface="Arial MT"/>
            </a:endParaRPr>
          </a:p>
          <a:p>
            <a:pPr marL="389255" marR="329565" indent="-377190">
              <a:lnSpc>
                <a:spcPct val="100000"/>
              </a:lnSpc>
              <a:spcBef>
                <a:spcPts val="1660"/>
              </a:spcBef>
              <a:buClr>
                <a:srgbClr val="000000"/>
              </a:buClr>
              <a:buFont typeface="Arial MT"/>
              <a:buChar char="•"/>
              <a:tabLst>
                <a:tab pos="389255" algn="l"/>
              </a:tabLst>
            </a:pP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Finanziamo</a:t>
            </a:r>
            <a:r>
              <a:rPr sz="2800" b="1" spc="-9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progetti</a:t>
            </a:r>
            <a:r>
              <a:rPr sz="2800" b="1" spc="-9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di</a:t>
            </a:r>
            <a:r>
              <a:rPr sz="2800" b="1" spc="-9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ricerca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scientifica</a:t>
            </a:r>
            <a:r>
              <a:rPr sz="2800" b="1" spc="-7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di</a:t>
            </a:r>
            <a:r>
              <a:rPr sz="2800" b="1" spc="-10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eccellenza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spc="-25" dirty="0">
                <a:solidFill>
                  <a:srgbClr val="0F059F"/>
                </a:solidFill>
                <a:latin typeface="Arial MT"/>
                <a:cs typeface="Arial MT"/>
              </a:rPr>
              <a:t>che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puntano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migliorare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la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prevenzione,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la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diagnosi</a:t>
            </a:r>
            <a:r>
              <a:rPr sz="2800" b="1" spc="-6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</a:t>
            </a:r>
            <a:r>
              <a:rPr sz="2800" b="1" spc="-7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la</a:t>
            </a:r>
            <a:r>
              <a:rPr sz="2800" b="1" spc="-7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cura</a:t>
            </a:r>
            <a:r>
              <a:rPr sz="2800" b="1" spc="-7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0F059F"/>
                </a:solidFill>
                <a:latin typeface="Arial"/>
                <a:cs typeface="Arial"/>
              </a:rPr>
              <a:t>dei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tumori</a:t>
            </a:r>
            <a:r>
              <a:rPr sz="2800" b="1" spc="-7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maschili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.</a:t>
            </a:r>
            <a:endParaRPr sz="2800">
              <a:latin typeface="Arial MT"/>
              <a:cs typeface="Arial MT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275769" y="5196251"/>
            <a:ext cx="9121140" cy="87947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oggi,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Fondazione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Veronesi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ha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finanziato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73</a:t>
            </a:r>
            <a:r>
              <a:rPr sz="2800" b="1" spc="-9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ricercatrici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ricercatori</a:t>
            </a:r>
            <a:r>
              <a:rPr sz="2800" b="1" spc="-5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impegnati</a:t>
            </a:r>
            <a:r>
              <a:rPr sz="2800" b="1" spc="-5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contro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i</a:t>
            </a:r>
            <a:r>
              <a:rPr sz="2800" b="1" spc="-7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tumori</a:t>
            </a:r>
            <a:r>
              <a:rPr sz="2800" b="1" spc="-6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maschili.</a:t>
            </a:r>
            <a:endParaRPr sz="2800">
              <a:latin typeface="Arial"/>
              <a:cs typeface="Arial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4505"/>
              </a:lnSpc>
              <a:spcBef>
                <a:spcPts val="105"/>
              </a:spcBef>
            </a:pPr>
            <a:r>
              <a:rPr spc="-10" dirty="0">
                <a:solidFill>
                  <a:srgbClr val="010E97"/>
                </a:solidFill>
              </a:rPr>
              <a:t>L</a:t>
            </a:r>
            <a:r>
              <a:rPr spc="-10" dirty="0"/>
              <a:t>’</a:t>
            </a:r>
            <a:r>
              <a:rPr spc="-10" dirty="0">
                <a:solidFill>
                  <a:srgbClr val="010E97"/>
                </a:solidFill>
              </a:rPr>
              <a:t>impegno</a:t>
            </a:r>
          </a:p>
          <a:p>
            <a:pPr marL="12700" marR="5080">
              <a:lnSpc>
                <a:spcPts val="4270"/>
              </a:lnSpc>
              <a:spcBef>
                <a:spcPts val="300"/>
              </a:spcBef>
            </a:pPr>
            <a:r>
              <a:rPr dirty="0">
                <a:solidFill>
                  <a:srgbClr val="010E97"/>
                </a:solidFill>
              </a:rPr>
              <a:t>di </a:t>
            </a:r>
            <a:r>
              <a:rPr spc="-10" dirty="0">
                <a:solidFill>
                  <a:srgbClr val="010E97"/>
                </a:solidFill>
              </a:rPr>
              <a:t>Fondazione </a:t>
            </a:r>
            <a:r>
              <a:rPr dirty="0">
                <a:solidFill>
                  <a:srgbClr val="010E97"/>
                </a:solidFill>
              </a:rPr>
              <a:t>Veronesi</a:t>
            </a:r>
            <a:r>
              <a:rPr spc="-25" dirty="0">
                <a:solidFill>
                  <a:srgbClr val="010E97"/>
                </a:solidFill>
              </a:rPr>
              <a:t> </a:t>
            </a:r>
            <a:r>
              <a:rPr spc="-10" dirty="0">
                <a:solidFill>
                  <a:srgbClr val="010E97"/>
                </a:solidFill>
              </a:rPr>
              <a:t>contro </a:t>
            </a:r>
            <a:r>
              <a:rPr dirty="0">
                <a:solidFill>
                  <a:srgbClr val="010E97"/>
                </a:solidFill>
              </a:rPr>
              <a:t>i</a:t>
            </a:r>
            <a:r>
              <a:rPr spc="-10" dirty="0">
                <a:solidFill>
                  <a:srgbClr val="010E97"/>
                </a:solidFill>
              </a:rPr>
              <a:t> </a:t>
            </a:r>
            <a:r>
              <a:rPr dirty="0">
                <a:solidFill>
                  <a:srgbClr val="010E97"/>
                </a:solidFill>
              </a:rPr>
              <a:t>tumori</a:t>
            </a:r>
            <a:r>
              <a:rPr spc="-5" dirty="0">
                <a:solidFill>
                  <a:srgbClr val="010E97"/>
                </a:solidFill>
              </a:rPr>
              <a:t> </a:t>
            </a:r>
            <a:r>
              <a:rPr spc="-10" dirty="0">
                <a:solidFill>
                  <a:srgbClr val="010E97"/>
                </a:solidFill>
              </a:rPr>
              <a:t>maschili</a:t>
            </a:r>
          </a:p>
        </p:txBody>
      </p:sp>
      <p:sp>
        <p:nvSpPr>
          <p:cNvPr id="7" name="object 7"/>
          <p:cNvSpPr/>
          <p:nvPr/>
        </p:nvSpPr>
        <p:spPr>
          <a:xfrm>
            <a:off x="1690012" y="4201560"/>
            <a:ext cx="2550795" cy="3302000"/>
          </a:xfrm>
          <a:custGeom>
            <a:avLst/>
            <a:gdLst/>
            <a:ahLst/>
            <a:cxnLst/>
            <a:rect l="l" t="t" r="r" b="b"/>
            <a:pathLst>
              <a:path w="2550795" h="3302000">
                <a:moveTo>
                  <a:pt x="1473558" y="12700"/>
                </a:moveTo>
                <a:lnTo>
                  <a:pt x="1075539" y="12700"/>
                </a:lnTo>
                <a:lnTo>
                  <a:pt x="933220" y="50800"/>
                </a:lnTo>
                <a:lnTo>
                  <a:pt x="887556" y="76200"/>
                </a:lnTo>
                <a:lnTo>
                  <a:pt x="842943" y="101600"/>
                </a:lnTo>
                <a:lnTo>
                  <a:pt x="799479" y="114300"/>
                </a:lnTo>
                <a:lnTo>
                  <a:pt x="757262" y="139700"/>
                </a:lnTo>
                <a:lnTo>
                  <a:pt x="716389" y="165100"/>
                </a:lnTo>
                <a:lnTo>
                  <a:pt x="676958" y="203200"/>
                </a:lnTo>
                <a:lnTo>
                  <a:pt x="639067" y="228600"/>
                </a:lnTo>
                <a:lnTo>
                  <a:pt x="602814" y="266700"/>
                </a:lnTo>
                <a:lnTo>
                  <a:pt x="568296" y="292100"/>
                </a:lnTo>
                <a:lnTo>
                  <a:pt x="521533" y="342900"/>
                </a:lnTo>
                <a:lnTo>
                  <a:pt x="498071" y="381000"/>
                </a:lnTo>
                <a:lnTo>
                  <a:pt x="474838" y="406400"/>
                </a:lnTo>
                <a:lnTo>
                  <a:pt x="452045" y="444500"/>
                </a:lnTo>
                <a:lnTo>
                  <a:pt x="429904" y="482600"/>
                </a:lnTo>
                <a:lnTo>
                  <a:pt x="408627" y="520700"/>
                </a:lnTo>
                <a:lnTo>
                  <a:pt x="388426" y="558800"/>
                </a:lnTo>
                <a:lnTo>
                  <a:pt x="369511" y="609600"/>
                </a:lnTo>
                <a:lnTo>
                  <a:pt x="352095" y="660400"/>
                </a:lnTo>
                <a:lnTo>
                  <a:pt x="336390" y="711200"/>
                </a:lnTo>
                <a:lnTo>
                  <a:pt x="322607" y="762000"/>
                </a:lnTo>
                <a:lnTo>
                  <a:pt x="310958" y="812800"/>
                </a:lnTo>
                <a:lnTo>
                  <a:pt x="301654" y="876300"/>
                </a:lnTo>
                <a:lnTo>
                  <a:pt x="294907" y="927100"/>
                </a:lnTo>
                <a:lnTo>
                  <a:pt x="290929" y="990600"/>
                </a:lnTo>
                <a:lnTo>
                  <a:pt x="289931" y="1066800"/>
                </a:lnTo>
                <a:lnTo>
                  <a:pt x="292126" y="1130300"/>
                </a:lnTo>
                <a:lnTo>
                  <a:pt x="295273" y="1181100"/>
                </a:lnTo>
                <a:lnTo>
                  <a:pt x="299811" y="1219200"/>
                </a:lnTo>
                <a:lnTo>
                  <a:pt x="305737" y="1270000"/>
                </a:lnTo>
                <a:lnTo>
                  <a:pt x="313048" y="1308100"/>
                </a:lnTo>
                <a:lnTo>
                  <a:pt x="321740" y="1358900"/>
                </a:lnTo>
                <a:lnTo>
                  <a:pt x="331808" y="1397000"/>
                </a:lnTo>
                <a:lnTo>
                  <a:pt x="343250" y="1435100"/>
                </a:lnTo>
                <a:lnTo>
                  <a:pt x="356062" y="1485900"/>
                </a:lnTo>
                <a:lnTo>
                  <a:pt x="370240" y="1524000"/>
                </a:lnTo>
                <a:lnTo>
                  <a:pt x="385781" y="1574800"/>
                </a:lnTo>
                <a:lnTo>
                  <a:pt x="402680" y="1612900"/>
                </a:lnTo>
                <a:lnTo>
                  <a:pt x="420936" y="1651000"/>
                </a:lnTo>
                <a:lnTo>
                  <a:pt x="440543" y="1701800"/>
                </a:lnTo>
                <a:lnTo>
                  <a:pt x="461498" y="1739900"/>
                </a:lnTo>
                <a:lnTo>
                  <a:pt x="483798" y="1778000"/>
                </a:lnTo>
                <a:lnTo>
                  <a:pt x="507439" y="1828800"/>
                </a:lnTo>
                <a:lnTo>
                  <a:pt x="532417" y="1866900"/>
                </a:lnTo>
                <a:lnTo>
                  <a:pt x="558729" y="1917700"/>
                </a:lnTo>
                <a:lnTo>
                  <a:pt x="586371" y="1955800"/>
                </a:lnTo>
                <a:lnTo>
                  <a:pt x="615339" y="2006600"/>
                </a:lnTo>
                <a:lnTo>
                  <a:pt x="645631" y="2044700"/>
                </a:lnTo>
                <a:lnTo>
                  <a:pt x="677242" y="2095500"/>
                </a:lnTo>
                <a:lnTo>
                  <a:pt x="710168" y="2133600"/>
                </a:lnTo>
                <a:lnTo>
                  <a:pt x="744407" y="2184400"/>
                </a:lnTo>
                <a:lnTo>
                  <a:pt x="779954" y="2222500"/>
                </a:lnTo>
                <a:lnTo>
                  <a:pt x="816806" y="2273300"/>
                </a:lnTo>
                <a:lnTo>
                  <a:pt x="854959" y="2324100"/>
                </a:lnTo>
                <a:lnTo>
                  <a:pt x="894410" y="2362200"/>
                </a:lnTo>
                <a:lnTo>
                  <a:pt x="864244" y="2400300"/>
                </a:lnTo>
                <a:lnTo>
                  <a:pt x="833556" y="2438400"/>
                </a:lnTo>
                <a:lnTo>
                  <a:pt x="802345" y="2463800"/>
                </a:lnTo>
                <a:lnTo>
                  <a:pt x="770612" y="2501900"/>
                </a:lnTo>
                <a:lnTo>
                  <a:pt x="738356" y="2540000"/>
                </a:lnTo>
                <a:lnTo>
                  <a:pt x="705576" y="2565400"/>
                </a:lnTo>
                <a:lnTo>
                  <a:pt x="672271" y="2603500"/>
                </a:lnTo>
                <a:lnTo>
                  <a:pt x="638441" y="2641600"/>
                </a:lnTo>
                <a:lnTo>
                  <a:pt x="604086" y="2679700"/>
                </a:lnTo>
                <a:lnTo>
                  <a:pt x="569203" y="2717800"/>
                </a:lnTo>
                <a:lnTo>
                  <a:pt x="533794" y="2743200"/>
                </a:lnTo>
                <a:lnTo>
                  <a:pt x="461392" y="2819400"/>
                </a:lnTo>
                <a:lnTo>
                  <a:pt x="216838" y="3086100"/>
                </a:lnTo>
                <a:lnTo>
                  <a:pt x="146133" y="3149600"/>
                </a:lnTo>
                <a:lnTo>
                  <a:pt x="110194" y="3187700"/>
                </a:lnTo>
                <a:lnTo>
                  <a:pt x="73860" y="3225800"/>
                </a:lnTo>
                <a:lnTo>
                  <a:pt x="37130" y="3263900"/>
                </a:lnTo>
                <a:lnTo>
                  <a:pt x="0" y="3302000"/>
                </a:lnTo>
                <a:lnTo>
                  <a:pt x="787904" y="3302000"/>
                </a:lnTo>
                <a:lnTo>
                  <a:pt x="861264" y="3225800"/>
                </a:lnTo>
                <a:lnTo>
                  <a:pt x="936309" y="3149600"/>
                </a:lnTo>
                <a:lnTo>
                  <a:pt x="979355" y="3111500"/>
                </a:lnTo>
                <a:lnTo>
                  <a:pt x="1024533" y="3060700"/>
                </a:lnTo>
                <a:lnTo>
                  <a:pt x="1116635" y="2959100"/>
                </a:lnTo>
                <a:lnTo>
                  <a:pt x="1161235" y="2921000"/>
                </a:lnTo>
                <a:lnTo>
                  <a:pt x="1203318" y="2870200"/>
                </a:lnTo>
                <a:lnTo>
                  <a:pt x="1241721" y="2832100"/>
                </a:lnTo>
                <a:lnTo>
                  <a:pt x="1275282" y="2794000"/>
                </a:lnTo>
                <a:lnTo>
                  <a:pt x="2064103" y="2794000"/>
                </a:lnTo>
                <a:lnTo>
                  <a:pt x="2051934" y="2781300"/>
                </a:lnTo>
                <a:lnTo>
                  <a:pt x="2015961" y="2743200"/>
                </a:lnTo>
                <a:lnTo>
                  <a:pt x="1980523" y="2717800"/>
                </a:lnTo>
                <a:lnTo>
                  <a:pt x="1945616" y="2679700"/>
                </a:lnTo>
                <a:lnTo>
                  <a:pt x="1911241" y="2641600"/>
                </a:lnTo>
                <a:lnTo>
                  <a:pt x="1877396" y="2603500"/>
                </a:lnTo>
                <a:lnTo>
                  <a:pt x="1844080" y="2565400"/>
                </a:lnTo>
                <a:lnTo>
                  <a:pt x="1811292" y="2540000"/>
                </a:lnTo>
                <a:lnTo>
                  <a:pt x="1779030" y="2501900"/>
                </a:lnTo>
                <a:lnTo>
                  <a:pt x="1747294" y="2463800"/>
                </a:lnTo>
                <a:lnTo>
                  <a:pt x="1716082" y="2438400"/>
                </a:lnTo>
                <a:lnTo>
                  <a:pt x="1685393" y="2400300"/>
                </a:lnTo>
                <a:lnTo>
                  <a:pt x="1655226" y="2362200"/>
                </a:lnTo>
                <a:lnTo>
                  <a:pt x="1694647" y="2324100"/>
                </a:lnTo>
                <a:lnTo>
                  <a:pt x="1732775" y="2273300"/>
                </a:lnTo>
                <a:lnTo>
                  <a:pt x="1769606" y="2222500"/>
                </a:lnTo>
                <a:lnTo>
                  <a:pt x="1805136" y="2184400"/>
                </a:lnTo>
                <a:lnTo>
                  <a:pt x="1839362" y="2133600"/>
                </a:lnTo>
                <a:lnTo>
                  <a:pt x="1872278" y="2095500"/>
                </a:lnTo>
                <a:lnTo>
                  <a:pt x="1903883" y="2044700"/>
                </a:lnTo>
                <a:lnTo>
                  <a:pt x="1934171" y="2006600"/>
                </a:lnTo>
                <a:lnTo>
                  <a:pt x="1963138" y="1955800"/>
                </a:lnTo>
                <a:lnTo>
                  <a:pt x="1981568" y="1930400"/>
                </a:lnTo>
                <a:lnTo>
                  <a:pt x="1274680" y="1930400"/>
                </a:lnTo>
                <a:lnTo>
                  <a:pt x="1234898" y="1879600"/>
                </a:lnTo>
                <a:lnTo>
                  <a:pt x="1197074" y="1828800"/>
                </a:lnTo>
                <a:lnTo>
                  <a:pt x="1161218" y="1790700"/>
                </a:lnTo>
                <a:lnTo>
                  <a:pt x="1127337" y="1739900"/>
                </a:lnTo>
                <a:lnTo>
                  <a:pt x="1095440" y="1689100"/>
                </a:lnTo>
                <a:lnTo>
                  <a:pt x="1065537" y="1651000"/>
                </a:lnTo>
                <a:lnTo>
                  <a:pt x="1037633" y="1600200"/>
                </a:lnTo>
                <a:lnTo>
                  <a:pt x="1011740" y="1562100"/>
                </a:lnTo>
                <a:lnTo>
                  <a:pt x="987864" y="1511300"/>
                </a:lnTo>
                <a:lnTo>
                  <a:pt x="966014" y="1473200"/>
                </a:lnTo>
                <a:lnTo>
                  <a:pt x="946198" y="1435100"/>
                </a:lnTo>
                <a:lnTo>
                  <a:pt x="928425" y="1384300"/>
                </a:lnTo>
                <a:lnTo>
                  <a:pt x="912703" y="1346200"/>
                </a:lnTo>
                <a:lnTo>
                  <a:pt x="899041" y="1308100"/>
                </a:lnTo>
                <a:lnTo>
                  <a:pt x="887447" y="1257300"/>
                </a:lnTo>
                <a:lnTo>
                  <a:pt x="877929" y="1219200"/>
                </a:lnTo>
                <a:lnTo>
                  <a:pt x="870496" y="1181100"/>
                </a:lnTo>
                <a:lnTo>
                  <a:pt x="865156" y="1143000"/>
                </a:lnTo>
                <a:lnTo>
                  <a:pt x="861917" y="1104900"/>
                </a:lnTo>
                <a:lnTo>
                  <a:pt x="860617" y="1041400"/>
                </a:lnTo>
                <a:lnTo>
                  <a:pt x="863108" y="990600"/>
                </a:lnTo>
                <a:lnTo>
                  <a:pt x="869348" y="939800"/>
                </a:lnTo>
                <a:lnTo>
                  <a:pt x="879295" y="889000"/>
                </a:lnTo>
                <a:lnTo>
                  <a:pt x="892905" y="838200"/>
                </a:lnTo>
                <a:lnTo>
                  <a:pt x="910137" y="800100"/>
                </a:lnTo>
                <a:lnTo>
                  <a:pt x="930949" y="749300"/>
                </a:lnTo>
                <a:lnTo>
                  <a:pt x="955297" y="723900"/>
                </a:lnTo>
                <a:lnTo>
                  <a:pt x="983141" y="685800"/>
                </a:lnTo>
                <a:lnTo>
                  <a:pt x="1016513" y="660400"/>
                </a:lnTo>
                <a:lnTo>
                  <a:pt x="1053207" y="622300"/>
                </a:lnTo>
                <a:lnTo>
                  <a:pt x="1092858" y="609600"/>
                </a:lnTo>
                <a:lnTo>
                  <a:pt x="1135104" y="584200"/>
                </a:lnTo>
                <a:lnTo>
                  <a:pt x="1179581" y="571500"/>
                </a:lnTo>
                <a:lnTo>
                  <a:pt x="1225927" y="571500"/>
                </a:lnTo>
                <a:lnTo>
                  <a:pt x="1273778" y="558800"/>
                </a:lnTo>
                <a:lnTo>
                  <a:pt x="2161090" y="558800"/>
                </a:lnTo>
                <a:lnTo>
                  <a:pt x="2140880" y="520700"/>
                </a:lnTo>
                <a:lnTo>
                  <a:pt x="2119600" y="482600"/>
                </a:lnTo>
                <a:lnTo>
                  <a:pt x="2097462" y="444500"/>
                </a:lnTo>
                <a:lnTo>
                  <a:pt x="2074678" y="406400"/>
                </a:lnTo>
                <a:lnTo>
                  <a:pt x="2051462" y="381000"/>
                </a:lnTo>
                <a:lnTo>
                  <a:pt x="2028025" y="342900"/>
                </a:lnTo>
                <a:lnTo>
                  <a:pt x="1981341" y="292100"/>
                </a:lnTo>
                <a:lnTo>
                  <a:pt x="1946776" y="266700"/>
                </a:lnTo>
                <a:lnTo>
                  <a:pt x="1910493" y="228600"/>
                </a:lnTo>
                <a:lnTo>
                  <a:pt x="1872583" y="203200"/>
                </a:lnTo>
                <a:lnTo>
                  <a:pt x="1833140" y="165100"/>
                </a:lnTo>
                <a:lnTo>
                  <a:pt x="1792257" y="139700"/>
                </a:lnTo>
                <a:lnTo>
                  <a:pt x="1750027" y="114300"/>
                </a:lnTo>
                <a:lnTo>
                  <a:pt x="1706542" y="88900"/>
                </a:lnTo>
                <a:lnTo>
                  <a:pt x="1661896" y="76200"/>
                </a:lnTo>
                <a:lnTo>
                  <a:pt x="1616181" y="50800"/>
                </a:lnTo>
                <a:lnTo>
                  <a:pt x="1473558" y="12700"/>
                </a:lnTo>
                <a:close/>
              </a:path>
              <a:path w="2550795" h="3302000">
                <a:moveTo>
                  <a:pt x="2064103" y="2794000"/>
                </a:moveTo>
                <a:lnTo>
                  <a:pt x="1275282" y="2794000"/>
                </a:lnTo>
                <a:lnTo>
                  <a:pt x="1308779" y="2832100"/>
                </a:lnTo>
                <a:lnTo>
                  <a:pt x="1347126" y="2870200"/>
                </a:lnTo>
                <a:lnTo>
                  <a:pt x="1389162" y="2921000"/>
                </a:lnTo>
                <a:lnTo>
                  <a:pt x="1433722" y="2959100"/>
                </a:lnTo>
                <a:lnTo>
                  <a:pt x="1525767" y="3060700"/>
                </a:lnTo>
                <a:lnTo>
                  <a:pt x="1570924" y="3111500"/>
                </a:lnTo>
                <a:lnTo>
                  <a:pt x="1613955" y="3149600"/>
                </a:lnTo>
                <a:lnTo>
                  <a:pt x="1688982" y="3225800"/>
                </a:lnTo>
                <a:lnTo>
                  <a:pt x="1762335" y="3302000"/>
                </a:lnTo>
                <a:lnTo>
                  <a:pt x="2550279" y="3302000"/>
                </a:lnTo>
                <a:lnTo>
                  <a:pt x="2513145" y="3263900"/>
                </a:lnTo>
                <a:lnTo>
                  <a:pt x="2476411" y="3225800"/>
                </a:lnTo>
                <a:lnTo>
                  <a:pt x="2440077" y="3187700"/>
                </a:lnTo>
                <a:lnTo>
                  <a:pt x="2404142" y="3149600"/>
                </a:lnTo>
                <a:lnTo>
                  <a:pt x="2333462" y="3086100"/>
                </a:lnTo>
                <a:lnTo>
                  <a:pt x="2196840" y="2933700"/>
                </a:lnTo>
                <a:lnTo>
                  <a:pt x="2163666" y="2908300"/>
                </a:lnTo>
                <a:lnTo>
                  <a:pt x="2163064" y="2908300"/>
                </a:lnTo>
                <a:lnTo>
                  <a:pt x="2088441" y="2819400"/>
                </a:lnTo>
                <a:lnTo>
                  <a:pt x="2064103" y="2794000"/>
                </a:lnTo>
                <a:close/>
              </a:path>
              <a:path w="2550795" h="3302000">
                <a:moveTo>
                  <a:pt x="2161090" y="558800"/>
                </a:moveTo>
                <a:lnTo>
                  <a:pt x="1273778" y="558800"/>
                </a:lnTo>
                <a:lnTo>
                  <a:pt x="1322271" y="571500"/>
                </a:lnTo>
                <a:lnTo>
                  <a:pt x="1369046" y="571500"/>
                </a:lnTo>
                <a:lnTo>
                  <a:pt x="1413781" y="584200"/>
                </a:lnTo>
                <a:lnTo>
                  <a:pt x="1456155" y="609600"/>
                </a:lnTo>
                <a:lnTo>
                  <a:pt x="1495846" y="622300"/>
                </a:lnTo>
                <a:lnTo>
                  <a:pt x="1532533" y="660400"/>
                </a:lnTo>
                <a:lnTo>
                  <a:pt x="1565894" y="685800"/>
                </a:lnTo>
                <a:lnTo>
                  <a:pt x="1593817" y="723900"/>
                </a:lnTo>
                <a:lnTo>
                  <a:pt x="1618208" y="749300"/>
                </a:lnTo>
                <a:lnTo>
                  <a:pt x="1639032" y="800100"/>
                </a:lnTo>
                <a:lnTo>
                  <a:pt x="1656254" y="838200"/>
                </a:lnTo>
                <a:lnTo>
                  <a:pt x="1669839" y="889000"/>
                </a:lnTo>
                <a:lnTo>
                  <a:pt x="1679754" y="939800"/>
                </a:lnTo>
                <a:lnTo>
                  <a:pt x="1685961" y="990600"/>
                </a:lnTo>
                <a:lnTo>
                  <a:pt x="1688428" y="1041400"/>
                </a:lnTo>
                <a:lnTo>
                  <a:pt x="1687118" y="1104900"/>
                </a:lnTo>
                <a:lnTo>
                  <a:pt x="1683880" y="1143000"/>
                </a:lnTo>
                <a:lnTo>
                  <a:pt x="1678540" y="1181100"/>
                </a:lnTo>
                <a:lnTo>
                  <a:pt x="1671107" y="1219200"/>
                </a:lnTo>
                <a:lnTo>
                  <a:pt x="1661591" y="1257300"/>
                </a:lnTo>
                <a:lnTo>
                  <a:pt x="1650000" y="1308100"/>
                </a:lnTo>
                <a:lnTo>
                  <a:pt x="1636342" y="1346200"/>
                </a:lnTo>
                <a:lnTo>
                  <a:pt x="1620626" y="1384300"/>
                </a:lnTo>
                <a:lnTo>
                  <a:pt x="1602862" y="1435100"/>
                </a:lnTo>
                <a:lnTo>
                  <a:pt x="1583056" y="1473200"/>
                </a:lnTo>
                <a:lnTo>
                  <a:pt x="1561219" y="1511300"/>
                </a:lnTo>
                <a:lnTo>
                  <a:pt x="1537359" y="1562100"/>
                </a:lnTo>
                <a:lnTo>
                  <a:pt x="1511484" y="1600200"/>
                </a:lnTo>
                <a:lnTo>
                  <a:pt x="1483603" y="1651000"/>
                </a:lnTo>
                <a:lnTo>
                  <a:pt x="1453725" y="1689100"/>
                </a:lnTo>
                <a:lnTo>
                  <a:pt x="1421858" y="1739900"/>
                </a:lnTo>
                <a:lnTo>
                  <a:pt x="1388012" y="1790700"/>
                </a:lnTo>
                <a:lnTo>
                  <a:pt x="1352195" y="1828800"/>
                </a:lnTo>
                <a:lnTo>
                  <a:pt x="1314414" y="1879600"/>
                </a:lnTo>
                <a:lnTo>
                  <a:pt x="1274680" y="1930400"/>
                </a:lnTo>
                <a:lnTo>
                  <a:pt x="1981568" y="1930400"/>
                </a:lnTo>
                <a:lnTo>
                  <a:pt x="1990782" y="1917700"/>
                </a:lnTo>
                <a:lnTo>
                  <a:pt x="2017098" y="1866900"/>
                </a:lnTo>
                <a:lnTo>
                  <a:pt x="2042082" y="1828800"/>
                </a:lnTo>
                <a:lnTo>
                  <a:pt x="2065730" y="1778000"/>
                </a:lnTo>
                <a:lnTo>
                  <a:pt x="2088039" y="1739900"/>
                </a:lnTo>
                <a:lnTo>
                  <a:pt x="2109004" y="1701800"/>
                </a:lnTo>
                <a:lnTo>
                  <a:pt x="2128622" y="1651000"/>
                </a:lnTo>
                <a:lnTo>
                  <a:pt x="2146888" y="1612900"/>
                </a:lnTo>
                <a:lnTo>
                  <a:pt x="2163800" y="1574800"/>
                </a:lnTo>
                <a:lnTo>
                  <a:pt x="2179353" y="1524000"/>
                </a:lnTo>
                <a:lnTo>
                  <a:pt x="2193542" y="1485900"/>
                </a:lnTo>
                <a:lnTo>
                  <a:pt x="2206366" y="1435100"/>
                </a:lnTo>
                <a:lnTo>
                  <a:pt x="2217818" y="1397000"/>
                </a:lnTo>
                <a:lnTo>
                  <a:pt x="2227897" y="1358900"/>
                </a:lnTo>
                <a:lnTo>
                  <a:pt x="2236596" y="1308100"/>
                </a:lnTo>
                <a:lnTo>
                  <a:pt x="2243914" y="1270000"/>
                </a:lnTo>
                <a:lnTo>
                  <a:pt x="2249846" y="1219200"/>
                </a:lnTo>
                <a:lnTo>
                  <a:pt x="2254388" y="1181100"/>
                </a:lnTo>
                <a:lnTo>
                  <a:pt x="2257536" y="1130300"/>
                </a:lnTo>
                <a:lnTo>
                  <a:pt x="2259724" y="1066800"/>
                </a:lnTo>
                <a:lnTo>
                  <a:pt x="2258716" y="990600"/>
                </a:lnTo>
                <a:lnTo>
                  <a:pt x="2254723" y="927100"/>
                </a:lnTo>
                <a:lnTo>
                  <a:pt x="2247960" y="876300"/>
                </a:lnTo>
                <a:lnTo>
                  <a:pt x="2238638" y="812800"/>
                </a:lnTo>
                <a:lnTo>
                  <a:pt x="2226970" y="762000"/>
                </a:lnTo>
                <a:lnTo>
                  <a:pt x="2213169" y="711200"/>
                </a:lnTo>
                <a:lnTo>
                  <a:pt x="2197447" y="660400"/>
                </a:lnTo>
                <a:lnTo>
                  <a:pt x="2180016" y="609600"/>
                </a:lnTo>
                <a:lnTo>
                  <a:pt x="2161090" y="558800"/>
                </a:lnTo>
                <a:close/>
              </a:path>
              <a:path w="2550795" h="3302000">
                <a:moveTo>
                  <a:pt x="1374839" y="0"/>
                </a:moveTo>
                <a:lnTo>
                  <a:pt x="1173881" y="0"/>
                </a:lnTo>
                <a:lnTo>
                  <a:pt x="1124429" y="12700"/>
                </a:lnTo>
                <a:lnTo>
                  <a:pt x="1424500" y="12700"/>
                </a:lnTo>
                <a:lnTo>
                  <a:pt x="1374839" y="0"/>
                </a:lnTo>
                <a:close/>
              </a:path>
            </a:pathLst>
          </a:custGeom>
          <a:solidFill>
            <a:srgbClr val="2F7EE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084550" y="746753"/>
            <a:ext cx="165735" cy="327025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1950" spc="-50" dirty="0">
                <a:solidFill>
                  <a:srgbClr val="010E97"/>
                </a:solidFill>
                <a:latin typeface="Arial MT"/>
                <a:cs typeface="Arial MT"/>
              </a:rPr>
              <a:t>9</a:t>
            </a:r>
            <a:endParaRPr sz="1950">
              <a:latin typeface="Arial MT"/>
              <a:cs typeface="Arial MT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844416" y="1549660"/>
            <a:ext cx="3041015" cy="171450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ts val="4505"/>
              </a:lnSpc>
              <a:spcBef>
                <a:spcPts val="105"/>
              </a:spcBef>
            </a:pPr>
            <a:r>
              <a:rPr spc="-10" dirty="0">
                <a:solidFill>
                  <a:srgbClr val="010E97"/>
                </a:solidFill>
              </a:rPr>
              <a:t>Perché</a:t>
            </a:r>
          </a:p>
          <a:p>
            <a:pPr marL="12700" marR="5080">
              <a:lnSpc>
                <a:spcPts val="4280"/>
              </a:lnSpc>
              <a:spcBef>
                <a:spcPts val="295"/>
              </a:spcBef>
            </a:pPr>
            <a:r>
              <a:rPr dirty="0">
                <a:solidFill>
                  <a:srgbClr val="010E97"/>
                </a:solidFill>
              </a:rPr>
              <a:t>è </a:t>
            </a:r>
            <a:r>
              <a:rPr spc="-10" dirty="0">
                <a:solidFill>
                  <a:srgbClr val="010E97"/>
                </a:solidFill>
              </a:rPr>
              <a:t>importante occuparsi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44416" y="3178302"/>
            <a:ext cx="2628265" cy="1171575"/>
          </a:xfrm>
          <a:prstGeom prst="rect">
            <a:avLst/>
          </a:prstGeom>
        </p:spPr>
        <p:txBody>
          <a:bodyPr vert="horz" wrap="square" lIns="0" tIns="81280" rIns="0" bIns="0" rtlCol="0">
            <a:spAutoFit/>
          </a:bodyPr>
          <a:lstStyle/>
          <a:p>
            <a:pPr marL="12700" marR="5080">
              <a:lnSpc>
                <a:spcPts val="4270"/>
              </a:lnSpc>
              <a:spcBef>
                <a:spcPts val="640"/>
              </a:spcBef>
            </a:pPr>
            <a:r>
              <a:rPr sz="3950" b="1" dirty="0">
                <a:solidFill>
                  <a:srgbClr val="010E97"/>
                </a:solidFill>
                <a:latin typeface="Arial"/>
                <a:cs typeface="Arial"/>
              </a:rPr>
              <a:t>di</a:t>
            </a:r>
            <a:r>
              <a:rPr sz="3950" b="1" spc="-10" dirty="0">
                <a:solidFill>
                  <a:srgbClr val="010E97"/>
                </a:solidFill>
                <a:latin typeface="Arial"/>
                <a:cs typeface="Arial"/>
              </a:rPr>
              <a:t> </a:t>
            </a:r>
            <a:r>
              <a:rPr sz="3950" b="1" dirty="0">
                <a:solidFill>
                  <a:srgbClr val="010E97"/>
                </a:solidFill>
                <a:latin typeface="Arial"/>
                <a:cs typeface="Arial"/>
              </a:rPr>
              <a:t>salute</a:t>
            </a:r>
            <a:r>
              <a:rPr sz="3950" b="1" spc="25" dirty="0">
                <a:solidFill>
                  <a:srgbClr val="010E97"/>
                </a:solidFill>
                <a:latin typeface="Arial"/>
                <a:cs typeface="Arial"/>
              </a:rPr>
              <a:t> </a:t>
            </a:r>
            <a:r>
              <a:rPr sz="3950" b="1" spc="-25" dirty="0">
                <a:solidFill>
                  <a:srgbClr val="010E97"/>
                </a:solidFill>
                <a:latin typeface="Arial"/>
                <a:cs typeface="Arial"/>
              </a:rPr>
              <a:t>al </a:t>
            </a:r>
            <a:r>
              <a:rPr sz="3950" b="1" spc="-10" dirty="0">
                <a:solidFill>
                  <a:srgbClr val="010E97"/>
                </a:solidFill>
                <a:latin typeface="Arial"/>
                <a:cs typeface="Arial"/>
              </a:rPr>
              <a:t>maschile?</a:t>
            </a:r>
            <a:endParaRPr sz="395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281528" y="1592591"/>
            <a:ext cx="10502265" cy="36518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Gli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uomini</a:t>
            </a:r>
            <a:r>
              <a:rPr sz="2800" spc="-7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in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generale</a:t>
            </a:r>
            <a:r>
              <a:rPr sz="2800" spc="-6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sono</a:t>
            </a:r>
            <a:r>
              <a:rPr sz="2800" spc="-9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meno</a:t>
            </a:r>
            <a:r>
              <a:rPr sz="2800" spc="-8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abituati</a:t>
            </a:r>
            <a:r>
              <a:rPr sz="2800" spc="-8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a</a:t>
            </a:r>
            <a:r>
              <a:rPr sz="2800" spc="-7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prendersi</a:t>
            </a:r>
            <a:r>
              <a:rPr sz="2800" b="1" spc="-6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cura</a:t>
            </a:r>
            <a:r>
              <a:rPr sz="2800" b="1" spc="-9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della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propria</a:t>
            </a:r>
            <a:r>
              <a:rPr sz="2800" b="1" spc="-70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salute</a:t>
            </a:r>
            <a:r>
              <a:rPr sz="2800" b="1" spc="-55" dirty="0">
                <a:solidFill>
                  <a:srgbClr val="0F059F"/>
                </a:solidFill>
                <a:highlight>
                  <a:srgbClr val="FFFF00"/>
                </a:highlight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rispetto</a:t>
            </a:r>
            <a:r>
              <a:rPr sz="2800" spc="-7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alle</a:t>
            </a:r>
            <a:r>
              <a:rPr sz="2800" spc="-7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donne</a:t>
            </a:r>
            <a:r>
              <a:rPr sz="2800" spc="-65" dirty="0">
                <a:solidFill>
                  <a:srgbClr val="0F059F"/>
                </a:solidFill>
                <a:highlight>
                  <a:srgbClr val="FFFF00"/>
                </a:highlight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che,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6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natura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o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abitudine,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sono</a:t>
            </a:r>
            <a:r>
              <a:rPr sz="2800" spc="-8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in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generale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più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pronte</a:t>
            </a:r>
            <a:r>
              <a:rPr sz="2800" spc="-6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ad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accogliere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gli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inviti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alla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prevenzione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che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giungono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dal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mondo</a:t>
            </a:r>
            <a:r>
              <a:rPr sz="2800" spc="-7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25" dirty="0">
                <a:solidFill>
                  <a:srgbClr val="0F059F"/>
                </a:solidFill>
                <a:latin typeface="Arial MT"/>
                <a:cs typeface="Arial MT"/>
              </a:rPr>
              <a:t>medico-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scientifico.</a:t>
            </a:r>
            <a:endParaRPr sz="2800" dirty="0">
              <a:latin typeface="Arial MT"/>
              <a:cs typeface="Arial MT"/>
            </a:endParaRPr>
          </a:p>
          <a:p>
            <a:pPr marL="12700" marR="370840">
              <a:lnSpc>
                <a:spcPct val="100000"/>
              </a:lnSpc>
              <a:spcBef>
                <a:spcPts val="1660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Per</a:t>
            </a:r>
            <a:r>
              <a:rPr sz="2800" spc="-114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questo</a:t>
            </a:r>
            <a:r>
              <a:rPr sz="2800" spc="-11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motivo</a:t>
            </a:r>
            <a:r>
              <a:rPr sz="2800" spc="-114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è</a:t>
            </a:r>
            <a:r>
              <a:rPr sz="2800" spc="-12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particolarmente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importante</a:t>
            </a:r>
            <a:r>
              <a:rPr sz="2800" spc="-7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sviluppare</a:t>
            </a:r>
            <a:r>
              <a:rPr sz="2800" b="1" spc="-11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0F059F"/>
                </a:solidFill>
                <a:latin typeface="Arial"/>
                <a:cs typeface="Arial"/>
              </a:rPr>
              <a:t>una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cultura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della</a:t>
            </a:r>
            <a:r>
              <a:rPr sz="2800" b="1" spc="-8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prevenzione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per</a:t>
            </a:r>
            <a:r>
              <a:rPr sz="2800" b="1" spc="-8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il</a:t>
            </a:r>
            <a:r>
              <a:rPr sz="2800" b="1" spc="-75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pubblico</a:t>
            </a:r>
            <a:r>
              <a:rPr sz="2800" b="1" spc="-9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10" dirty="0">
                <a:solidFill>
                  <a:srgbClr val="0F059F"/>
                </a:solidFill>
                <a:latin typeface="Arial"/>
                <a:cs typeface="Arial"/>
              </a:rPr>
              <a:t>maschile.</a:t>
            </a:r>
            <a:endParaRPr sz="2800" dirty="0">
              <a:latin typeface="Arial"/>
              <a:cs typeface="Arial"/>
            </a:endParaRPr>
          </a:p>
          <a:p>
            <a:pPr marL="12700" marR="1540510">
              <a:lnSpc>
                <a:spcPct val="100000"/>
              </a:lnSpc>
              <a:spcBef>
                <a:spcPts val="5"/>
              </a:spcBef>
            </a:pP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Realizziamo</a:t>
            </a:r>
            <a:r>
              <a:rPr sz="2800" spc="-11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eventi</a:t>
            </a:r>
            <a:r>
              <a:rPr sz="2800" b="1" spc="-9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sul</a:t>
            </a:r>
            <a:r>
              <a:rPr sz="2800" spc="-10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territorio,</a:t>
            </a:r>
            <a:r>
              <a:rPr sz="2800" spc="-8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incontri</a:t>
            </a:r>
            <a:r>
              <a:rPr sz="2800" spc="-10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e</a:t>
            </a:r>
            <a:r>
              <a:rPr sz="2800" spc="-10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campagne</a:t>
            </a:r>
            <a:r>
              <a:rPr sz="2800" b="1" spc="-10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b="1" spc="-25" dirty="0">
                <a:solidFill>
                  <a:srgbClr val="0F059F"/>
                </a:solidFill>
                <a:latin typeface="Arial"/>
                <a:cs typeface="Arial"/>
              </a:rPr>
              <a:t>di </a:t>
            </a:r>
            <a:r>
              <a:rPr sz="2800" b="1" dirty="0">
                <a:solidFill>
                  <a:srgbClr val="0F059F"/>
                </a:solidFill>
                <a:latin typeface="Arial"/>
                <a:cs typeface="Arial"/>
              </a:rPr>
              <a:t>comunicazione</a:t>
            </a:r>
            <a:r>
              <a:rPr sz="2800" b="1" spc="-90" dirty="0">
                <a:solidFill>
                  <a:srgbClr val="0F059F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sui</a:t>
            </a:r>
            <a:r>
              <a:rPr sz="2800" spc="-90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temi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dirty="0">
                <a:solidFill>
                  <a:srgbClr val="0F059F"/>
                </a:solidFill>
                <a:latin typeface="Arial MT"/>
                <a:cs typeface="Arial MT"/>
              </a:rPr>
              <a:t>della</a:t>
            </a:r>
            <a:r>
              <a:rPr sz="2800" spc="-95" dirty="0">
                <a:solidFill>
                  <a:srgbClr val="0F059F"/>
                </a:solidFill>
                <a:latin typeface="Arial MT"/>
                <a:cs typeface="Arial MT"/>
              </a:rPr>
              <a:t> </a:t>
            </a:r>
            <a:r>
              <a:rPr sz="2800" spc="-10" dirty="0">
                <a:solidFill>
                  <a:srgbClr val="0F059F"/>
                </a:solidFill>
                <a:latin typeface="Arial MT"/>
                <a:cs typeface="Arial MT"/>
              </a:rPr>
              <a:t>prevenzione.</a:t>
            </a:r>
            <a:endParaRPr sz="2800" dirty="0">
              <a:latin typeface="Arial MT"/>
              <a:cs typeface="Arial MT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4113801"/>
            <a:ext cx="4971995" cy="6229757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335">
              <a:lnSpc>
                <a:spcPts val="2280"/>
              </a:lnSpc>
            </a:pPr>
            <a:r>
              <a:rPr spc="-10" dirty="0"/>
              <a:t>fondazioneveronesi.it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</TotalTime>
  <Words>1756</Words>
  <Application>Microsoft Macintosh PowerPoint</Application>
  <PresentationFormat>Personalizzato</PresentationFormat>
  <Paragraphs>205</Paragraphs>
  <Slides>24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8" baseType="lpstr">
      <vt:lpstr>Arial</vt:lpstr>
      <vt:lpstr>Arial MT</vt:lpstr>
      <vt:lpstr>Times New Roman</vt:lpstr>
      <vt:lpstr>Office Theme</vt:lpstr>
      <vt:lpstr>La prevenzione maschile in campo Fondazione Veronesi a sostegno della salute</vt:lpstr>
      <vt:lpstr>Fondazione Umberto Veronesi ETS dedica tutte le proprie energie a trovare cure</vt:lpstr>
      <vt:lpstr>Presentazione standard di PowerPoint</vt:lpstr>
      <vt:lpstr>Il progetto.</vt:lpstr>
      <vt:lpstr>Obiettivo dell’iniziativa:</vt:lpstr>
      <vt:lpstr>Il progetto in sintesi</vt:lpstr>
      <vt:lpstr>I tumori maschili in Italia nel 2022</vt:lpstr>
      <vt:lpstr>L’impegno di Fondazione Veronesi contro i tumori maschili</vt:lpstr>
      <vt:lpstr>Perché è importante occuparsi</vt:lpstr>
      <vt:lpstr>Cosa vogliamo fare? Parliamo di prevenzione al maschile per sensibilizzare tutte le fasce d’età, con argomenti dedicati tra cui:</vt:lpstr>
      <vt:lpstr>Cosa abbiamo fatto nel 2023</vt:lpstr>
      <vt:lpstr>Presentazione standard di PowerPoint</vt:lpstr>
      <vt:lpstr>Alcuni numeri dell’evento 23 luglio 2023</vt:lpstr>
      <vt:lpstr>Proposta di collaborazione. La prevenzione maschile in campo triennio 2024 - 2026</vt:lpstr>
      <vt:lpstr>Presentazione standard di PowerPoint</vt:lpstr>
      <vt:lpstr>Cosa</vt:lpstr>
      <vt:lpstr>Attività previste</vt:lpstr>
      <vt:lpstr>Raccolta fondi</vt:lpstr>
      <vt:lpstr>Presentazione standard di PowerPoint</vt:lpstr>
      <vt:lpstr>Benefit</vt:lpstr>
      <vt:lpstr>Comunicazione</vt:lpstr>
      <vt:lpstr>Presentazione standard di PowerPoint</vt:lpstr>
      <vt:lpstr>Presentazione standard di PowerPoint</vt:lpstr>
      <vt:lpstr>Grazie!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Lucia Seletti</dc:creator>
  <cp:lastModifiedBy>Giovanna Tonin</cp:lastModifiedBy>
  <cp:revision>5</cp:revision>
  <dcterms:created xsi:type="dcterms:W3CDTF">2024-06-30T11:14:46Z</dcterms:created>
  <dcterms:modified xsi:type="dcterms:W3CDTF">2024-07-03T13:14:12Z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2024-05-29T00:00:00Z</vt:filetime>
  </property>
  <property fmtid="{D5CDD505-2E9C-101B-9397-08002B2CF9AE}" pid="3" name="Creator">
    <vt:lpwstr>Microsoft® PowerPoint® per Microsoft 365</vt:lpwstr>
  </property>
  <property fmtid="{D5CDD505-2E9C-101B-9397-08002B2CF9AE}" pid="4" name="LastSaved">
    <vt:filetime>2024-06-30T00:00:00Z</vt:filetime>
  </property>
  <property fmtid="{D5CDD505-2E9C-101B-9397-08002B2CF9AE}" pid="5" name="Producer">
    <vt:lpwstr>Microsoft® PowerPoint® per Microsoft 365</vt:lpwstr>
  </property>
</Properties>
</file>